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27"/>
  </p:notesMasterIdLst>
  <p:sldIdLst>
    <p:sldId id="1022" r:id="rId4"/>
    <p:sldId id="2689" r:id="rId5"/>
    <p:sldId id="2658" r:id="rId6"/>
    <p:sldId id="2659" r:id="rId7"/>
    <p:sldId id="2667" r:id="rId8"/>
    <p:sldId id="2668" r:id="rId9"/>
    <p:sldId id="2688" r:id="rId10"/>
    <p:sldId id="2690" r:id="rId11"/>
    <p:sldId id="2692" r:id="rId12"/>
    <p:sldId id="2622" r:id="rId13"/>
    <p:sldId id="2685" r:id="rId14"/>
    <p:sldId id="2682" r:id="rId15"/>
    <p:sldId id="2684" r:id="rId16"/>
    <p:sldId id="2662" r:id="rId17"/>
    <p:sldId id="2694" r:id="rId18"/>
    <p:sldId id="2691" r:id="rId19"/>
    <p:sldId id="2693" r:id="rId20"/>
    <p:sldId id="2695" r:id="rId21"/>
    <p:sldId id="2663" r:id="rId22"/>
    <p:sldId id="2664" r:id="rId23"/>
    <p:sldId id="1047" r:id="rId24"/>
    <p:sldId id="280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86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Aguero Ramirez" userId="84d94c32bd0c800e" providerId="LiveId" clId="{5917CE15-21DF-4164-86A8-3D663BC6DED0}"/>
    <pc:docChg chg="undo custSel addSld modSld">
      <pc:chgData name="Melissa Aguero Ramirez" userId="84d94c32bd0c800e" providerId="LiveId" clId="{5917CE15-21DF-4164-86A8-3D663BC6DED0}" dt="2025-05-13T17:14:24.900" v="19" actId="26606"/>
      <pc:docMkLst>
        <pc:docMk/>
      </pc:docMkLst>
      <pc:sldChg chg="mod modShow">
        <pc:chgData name="Melissa Aguero Ramirez" userId="84d94c32bd0c800e" providerId="LiveId" clId="{5917CE15-21DF-4164-86A8-3D663BC6DED0}" dt="2025-05-13T17:12:53.061" v="17" actId="729"/>
        <pc:sldMkLst>
          <pc:docMk/>
          <pc:sldMk cId="1855763778" sldId="280"/>
        </pc:sldMkLst>
      </pc:sldChg>
      <pc:sldChg chg="addSp delSp modSp mod setBg">
        <pc:chgData name="Melissa Aguero Ramirez" userId="84d94c32bd0c800e" providerId="LiveId" clId="{5917CE15-21DF-4164-86A8-3D663BC6DED0}" dt="2025-05-13T17:07:30.959" v="16" actId="26606"/>
        <pc:sldMkLst>
          <pc:docMk/>
          <pc:sldMk cId="1381078199" sldId="2662"/>
        </pc:sldMkLst>
        <pc:spChg chg="del">
          <ac:chgData name="Melissa Aguero Ramirez" userId="84d94c32bd0c800e" providerId="LiveId" clId="{5917CE15-21DF-4164-86A8-3D663BC6DED0}" dt="2025-05-13T17:07:23.132" v="13" actId="478"/>
          <ac:spMkLst>
            <pc:docMk/>
            <pc:sldMk cId="1381078199" sldId="2662"/>
            <ac:spMk id="2" creationId="{B2357BFB-E331-C88F-4E35-83B038F6A676}"/>
          </ac:spMkLst>
        </pc:spChg>
        <pc:spChg chg="del">
          <ac:chgData name="Melissa Aguero Ramirez" userId="84d94c32bd0c800e" providerId="LiveId" clId="{5917CE15-21DF-4164-86A8-3D663BC6DED0}" dt="2025-05-13T17:07:21.416" v="12" actId="478"/>
          <ac:spMkLst>
            <pc:docMk/>
            <pc:sldMk cId="1381078199" sldId="2662"/>
            <ac:spMk id="3" creationId="{9A107EC5-C8CD-A7B7-6801-B12E1E940F11}"/>
          </ac:spMkLst>
        </pc:spChg>
        <pc:spChg chg="add del mod">
          <ac:chgData name="Melissa Aguero Ramirez" userId="84d94c32bd0c800e" providerId="LiveId" clId="{5917CE15-21DF-4164-86A8-3D663BC6DED0}" dt="2025-05-13T17:07:25.608" v="14" actId="478"/>
          <ac:spMkLst>
            <pc:docMk/>
            <pc:sldMk cId="1381078199" sldId="2662"/>
            <ac:spMk id="5" creationId="{F3B45259-75F0-65F3-096B-2D33DA87DE41}"/>
          </ac:spMkLst>
        </pc:spChg>
        <pc:spChg chg="add">
          <ac:chgData name="Melissa Aguero Ramirez" userId="84d94c32bd0c800e" providerId="LiveId" clId="{5917CE15-21DF-4164-86A8-3D663BC6DED0}" dt="2025-05-13T17:07:30.959" v="16" actId="26606"/>
          <ac:spMkLst>
            <pc:docMk/>
            <pc:sldMk cId="1381078199" sldId="2662"/>
            <ac:spMk id="12" creationId="{42A4FC2C-047E-45A5-965D-8E1E3BF09BC6}"/>
          </ac:spMkLst>
        </pc:spChg>
        <pc:picChg chg="add mod">
          <ac:chgData name="Melissa Aguero Ramirez" userId="84d94c32bd0c800e" providerId="LiveId" clId="{5917CE15-21DF-4164-86A8-3D663BC6DED0}" dt="2025-05-13T17:07:30.959" v="16" actId="26606"/>
          <ac:picMkLst>
            <pc:docMk/>
            <pc:sldMk cId="1381078199" sldId="2662"/>
            <ac:picMk id="7" creationId="{BA53910E-B319-4245-B590-47EA0FCB5758}"/>
          </ac:picMkLst>
        </pc:picChg>
      </pc:sldChg>
      <pc:sldChg chg="mod modShow">
        <pc:chgData name="Melissa Aguero Ramirez" userId="84d94c32bd0c800e" providerId="LiveId" clId="{5917CE15-21DF-4164-86A8-3D663BC6DED0}" dt="2025-05-13T15:01:57.205" v="0" actId="729"/>
        <pc:sldMkLst>
          <pc:docMk/>
          <pc:sldMk cId="1099810920" sldId="2693"/>
        </pc:sldMkLst>
      </pc:sldChg>
      <pc:sldChg chg="addSp delSp modSp new mod setBg">
        <pc:chgData name="Melissa Aguero Ramirez" userId="84d94c32bd0c800e" providerId="LiveId" clId="{5917CE15-21DF-4164-86A8-3D663BC6DED0}" dt="2025-05-13T17:14:24.900" v="19" actId="26606"/>
        <pc:sldMkLst>
          <pc:docMk/>
          <pc:sldMk cId="1249454263" sldId="2695"/>
        </pc:sldMkLst>
        <pc:spChg chg="del">
          <ac:chgData name="Melissa Aguero Ramirez" userId="84d94c32bd0c800e" providerId="LiveId" clId="{5917CE15-21DF-4164-86A8-3D663BC6DED0}" dt="2025-05-13T15:02:06.100" v="3" actId="478"/>
          <ac:spMkLst>
            <pc:docMk/>
            <pc:sldMk cId="1249454263" sldId="2695"/>
            <ac:spMk id="2" creationId="{FA302FF8-FBD1-713F-B2AA-7DC17ED6DCAC}"/>
          </ac:spMkLst>
        </pc:spChg>
        <pc:spChg chg="del">
          <ac:chgData name="Melissa Aguero Ramirez" userId="84d94c32bd0c800e" providerId="LiveId" clId="{5917CE15-21DF-4164-86A8-3D663BC6DED0}" dt="2025-05-13T15:02:05.017" v="2" actId="478"/>
          <ac:spMkLst>
            <pc:docMk/>
            <pc:sldMk cId="1249454263" sldId="2695"/>
            <ac:spMk id="3" creationId="{2FA7A31D-6C20-B39F-9429-8EBB2A638AE4}"/>
          </ac:spMkLst>
        </pc:spChg>
        <pc:spChg chg="add del">
          <ac:chgData name="Melissa Aguero Ramirez" userId="84d94c32bd0c800e" providerId="LiveId" clId="{5917CE15-21DF-4164-86A8-3D663BC6DED0}" dt="2025-05-13T17:14:24.900" v="19" actId="26606"/>
          <ac:spMkLst>
            <pc:docMk/>
            <pc:sldMk cId="1249454263" sldId="2695"/>
            <ac:spMk id="9" creationId="{42A4FC2C-047E-45A5-965D-8E1E3BF09BC6}"/>
          </ac:spMkLst>
        </pc:spChg>
        <pc:spChg chg="add">
          <ac:chgData name="Melissa Aguero Ramirez" userId="84d94c32bd0c800e" providerId="LiveId" clId="{5917CE15-21DF-4164-86A8-3D663BC6DED0}" dt="2025-05-13T17:14:24.900" v="19" actId="26606"/>
          <ac:spMkLst>
            <pc:docMk/>
            <pc:sldMk cId="1249454263" sldId="2695"/>
            <ac:spMk id="14" creationId="{80CCAACE-815D-4A79-875A-B7EFC28F7D2B}"/>
          </ac:spMkLst>
        </pc:spChg>
        <pc:picChg chg="add mod modCrop">
          <ac:chgData name="Melissa Aguero Ramirez" userId="84d94c32bd0c800e" providerId="LiveId" clId="{5917CE15-21DF-4164-86A8-3D663BC6DED0}" dt="2025-05-13T17:14:24.900" v="19" actId="26606"/>
          <ac:picMkLst>
            <pc:docMk/>
            <pc:sldMk cId="1249454263" sldId="2695"/>
            <ac:picMk id="4" creationId="{9F53B7AF-ED1E-1E5E-E5A4-CE0AE18A02B0}"/>
          </ac:picMkLst>
        </pc:picChg>
        <pc:picChg chg="add mod">
          <ac:chgData name="Melissa Aguero Ramirez" userId="84d94c32bd0c800e" providerId="LiveId" clId="{5917CE15-21DF-4164-86A8-3D663BC6DED0}" dt="2025-05-13T17:14:24.900" v="19" actId="26606"/>
          <ac:picMkLst>
            <pc:docMk/>
            <pc:sldMk cId="1249454263" sldId="2695"/>
            <ac:picMk id="5" creationId="{236FF5C4-B0E7-40EA-CF15-E6D37F7F1649}"/>
          </ac:picMkLst>
        </pc:picChg>
      </pc:sldChg>
    </pc:docChg>
  </pc:docChgLst>
  <pc:docChgLst>
    <pc:chgData name="Melissa Aguero Ramirez" userId="84d94c32bd0c800e" providerId="LiveId" clId="{3A327B85-794B-48C5-A964-2B66F7220E43}"/>
    <pc:docChg chg="delSld modSld">
      <pc:chgData name="Melissa Aguero Ramirez" userId="84d94c32bd0c800e" providerId="LiveId" clId="{3A327B85-794B-48C5-A964-2B66F7220E43}" dt="2025-04-08T19:33:10.030" v="1" actId="947"/>
      <pc:docMkLst>
        <pc:docMk/>
      </pc:docMkLst>
      <pc:sldChg chg="del">
        <pc:chgData name="Melissa Aguero Ramirez" userId="84d94c32bd0c800e" providerId="LiveId" clId="{3A327B85-794B-48C5-A964-2B66F7220E43}" dt="2025-04-08T19:32:54.207" v="0" actId="47"/>
        <pc:sldMkLst>
          <pc:docMk/>
          <pc:sldMk cId="2740814426" sldId="2686"/>
        </pc:sldMkLst>
      </pc:sldChg>
      <pc:sldChg chg="modSp mod">
        <pc:chgData name="Melissa Aguero Ramirez" userId="84d94c32bd0c800e" providerId="LiveId" clId="{3A327B85-794B-48C5-A964-2B66F7220E43}" dt="2025-04-08T19:33:10.030" v="1" actId="947"/>
        <pc:sldMkLst>
          <pc:docMk/>
          <pc:sldMk cId="2602501516" sldId="2694"/>
        </pc:sldMkLst>
        <pc:spChg chg="mod">
          <ac:chgData name="Melissa Aguero Ramirez" userId="84d94c32bd0c800e" providerId="LiveId" clId="{3A327B85-794B-48C5-A964-2B66F7220E43}" dt="2025-04-08T19:33:10.030" v="1" actId="947"/>
          <ac:spMkLst>
            <pc:docMk/>
            <pc:sldMk cId="2602501516" sldId="2694"/>
            <ac:spMk id="7" creationId="{B827E900-9054-801C-C625-8EEEC37C5930}"/>
          </ac:spMkLst>
        </pc:sp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6" Type="http://schemas.openxmlformats.org/officeDocument/2006/relationships/image" Target="../media/image27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13719D-E526-4CD7-AD8B-DE3F684D069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1DF2775-3512-4E83-8485-E2048A1FB486}">
      <dgm:prSet/>
      <dgm:spPr/>
      <dgm:t>
        <a:bodyPr/>
        <a:lstStyle/>
        <a:p>
          <a:r>
            <a:rPr lang="en-US"/>
            <a:t>Training</a:t>
          </a:r>
        </a:p>
      </dgm:t>
    </dgm:pt>
    <dgm:pt modelId="{11380FB7-79DB-4CAC-BCA0-3D957E710002}" type="parTrans" cxnId="{BDB869B0-EC5A-4553-8594-0D83A991CDE1}">
      <dgm:prSet/>
      <dgm:spPr/>
      <dgm:t>
        <a:bodyPr/>
        <a:lstStyle/>
        <a:p>
          <a:endParaRPr lang="en-US"/>
        </a:p>
      </dgm:t>
    </dgm:pt>
    <dgm:pt modelId="{161F5373-0C90-44E7-857F-B297FDF5B57A}" type="sibTrans" cxnId="{BDB869B0-EC5A-4553-8594-0D83A991CDE1}">
      <dgm:prSet/>
      <dgm:spPr/>
      <dgm:t>
        <a:bodyPr/>
        <a:lstStyle/>
        <a:p>
          <a:endParaRPr lang="en-US"/>
        </a:p>
      </dgm:t>
    </dgm:pt>
    <dgm:pt modelId="{73E18241-1A60-4582-9EA5-A13D5AE5C997}">
      <dgm:prSet/>
      <dgm:spPr/>
      <dgm:t>
        <a:bodyPr/>
        <a:lstStyle/>
        <a:p>
          <a:r>
            <a:rPr lang="en-US"/>
            <a:t>Substitute teacher of the month</a:t>
          </a:r>
        </a:p>
      </dgm:t>
    </dgm:pt>
    <dgm:pt modelId="{E94654F5-9D0B-4A62-BA48-1E8DE250F7C3}" type="parTrans" cxnId="{2635786F-3B2F-480D-AAD2-3A5EFEE9C5C5}">
      <dgm:prSet/>
      <dgm:spPr/>
      <dgm:t>
        <a:bodyPr/>
        <a:lstStyle/>
        <a:p>
          <a:endParaRPr lang="en-US"/>
        </a:p>
      </dgm:t>
    </dgm:pt>
    <dgm:pt modelId="{92A6520B-1A77-46C0-A541-0A5CBA68A09E}" type="sibTrans" cxnId="{2635786F-3B2F-480D-AAD2-3A5EFEE9C5C5}">
      <dgm:prSet/>
      <dgm:spPr/>
      <dgm:t>
        <a:bodyPr/>
        <a:lstStyle/>
        <a:p>
          <a:endParaRPr lang="en-US"/>
        </a:p>
      </dgm:t>
    </dgm:pt>
    <dgm:pt modelId="{AB63C559-1F60-4E4A-94B3-8C18CC26E00F}">
      <dgm:prSet/>
      <dgm:spPr/>
      <dgm:t>
        <a:bodyPr/>
        <a:lstStyle/>
        <a:p>
          <a:r>
            <a:rPr lang="en-US"/>
            <a:t>Shout outs in newsletter</a:t>
          </a:r>
        </a:p>
      </dgm:t>
    </dgm:pt>
    <dgm:pt modelId="{E9946621-AD7E-403E-A63C-747AEECED69A}" type="parTrans" cxnId="{29E769A2-E8D4-4DF4-B3C0-5E941F10B824}">
      <dgm:prSet/>
      <dgm:spPr/>
      <dgm:t>
        <a:bodyPr/>
        <a:lstStyle/>
        <a:p>
          <a:endParaRPr lang="en-US"/>
        </a:p>
      </dgm:t>
    </dgm:pt>
    <dgm:pt modelId="{8ED58840-730F-43D9-906F-5F75459BEC57}" type="sibTrans" cxnId="{29E769A2-E8D4-4DF4-B3C0-5E941F10B824}">
      <dgm:prSet/>
      <dgm:spPr/>
      <dgm:t>
        <a:bodyPr/>
        <a:lstStyle/>
        <a:p>
          <a:endParaRPr lang="en-US"/>
        </a:p>
      </dgm:t>
    </dgm:pt>
    <dgm:pt modelId="{3D99701E-D232-4872-8E09-2784CEF39BBC}">
      <dgm:prSet/>
      <dgm:spPr/>
      <dgm:t>
        <a:bodyPr/>
        <a:lstStyle/>
        <a:p>
          <a:r>
            <a:rPr lang="en-US"/>
            <a:t>Celebrate national substitute teacher day</a:t>
          </a:r>
        </a:p>
      </dgm:t>
    </dgm:pt>
    <dgm:pt modelId="{046DA1B8-BC36-4875-B7EA-0A12322CF81E}" type="parTrans" cxnId="{5F4FDCA3-5E32-48CF-AA45-5D547D03ACE6}">
      <dgm:prSet/>
      <dgm:spPr/>
      <dgm:t>
        <a:bodyPr/>
        <a:lstStyle/>
        <a:p>
          <a:endParaRPr lang="en-US"/>
        </a:p>
      </dgm:t>
    </dgm:pt>
    <dgm:pt modelId="{6C9AE948-EBF7-491F-AD42-5A2E88678ABB}" type="sibTrans" cxnId="{5F4FDCA3-5E32-48CF-AA45-5D547D03ACE6}">
      <dgm:prSet/>
      <dgm:spPr/>
      <dgm:t>
        <a:bodyPr/>
        <a:lstStyle/>
        <a:p>
          <a:endParaRPr lang="en-US"/>
        </a:p>
      </dgm:t>
    </dgm:pt>
    <dgm:pt modelId="{1A697671-F8B1-40D4-B95D-8D06D76364A5}">
      <dgm:prSet/>
      <dgm:spPr/>
      <dgm:t>
        <a:bodyPr/>
        <a:lstStyle/>
        <a:p>
          <a:r>
            <a:rPr lang="en-US"/>
            <a:t>Lunch tickets</a:t>
          </a:r>
        </a:p>
      </dgm:t>
    </dgm:pt>
    <dgm:pt modelId="{80E81B76-9738-4349-ABE5-7E530DBF7CE6}" type="parTrans" cxnId="{658B2A41-D513-47CE-A130-98C29F6BE2E3}">
      <dgm:prSet/>
      <dgm:spPr/>
      <dgm:t>
        <a:bodyPr/>
        <a:lstStyle/>
        <a:p>
          <a:endParaRPr lang="en-US"/>
        </a:p>
      </dgm:t>
    </dgm:pt>
    <dgm:pt modelId="{5BDBF665-1659-4FD5-82F5-C7A65AF632DB}" type="sibTrans" cxnId="{658B2A41-D513-47CE-A130-98C29F6BE2E3}">
      <dgm:prSet/>
      <dgm:spPr/>
      <dgm:t>
        <a:bodyPr/>
        <a:lstStyle/>
        <a:p>
          <a:endParaRPr lang="en-US"/>
        </a:p>
      </dgm:t>
    </dgm:pt>
    <dgm:pt modelId="{25D0DAA3-E3BF-4AE2-A865-A03DE81FDE7A}">
      <dgm:prSet/>
      <dgm:spPr/>
      <dgm:t>
        <a:bodyPr/>
        <a:lstStyle/>
        <a:p>
          <a:r>
            <a:rPr lang="en-US"/>
            <a:t>Words of appreciation </a:t>
          </a:r>
        </a:p>
      </dgm:t>
    </dgm:pt>
    <dgm:pt modelId="{0A8508C8-B941-4E53-A9E8-86E3CF6F5A72}" type="parTrans" cxnId="{A964540C-4D9F-4EB4-81B8-F39675AD11E8}">
      <dgm:prSet/>
      <dgm:spPr/>
      <dgm:t>
        <a:bodyPr/>
        <a:lstStyle/>
        <a:p>
          <a:endParaRPr lang="en-US"/>
        </a:p>
      </dgm:t>
    </dgm:pt>
    <dgm:pt modelId="{C75A466A-7B38-43D7-A019-CC875ACC200A}" type="sibTrans" cxnId="{A964540C-4D9F-4EB4-81B8-F39675AD11E8}">
      <dgm:prSet/>
      <dgm:spPr/>
      <dgm:t>
        <a:bodyPr/>
        <a:lstStyle/>
        <a:p>
          <a:endParaRPr lang="en-US"/>
        </a:p>
      </dgm:t>
    </dgm:pt>
    <dgm:pt modelId="{4184BE4D-9B84-4B11-8C16-558F22E722A7}">
      <dgm:prSet/>
      <dgm:spPr/>
      <dgm:t>
        <a:bodyPr/>
        <a:lstStyle/>
        <a:p>
          <a:r>
            <a:rPr lang="en-US"/>
            <a:t>Substitute teacher of the year</a:t>
          </a:r>
        </a:p>
      </dgm:t>
    </dgm:pt>
    <dgm:pt modelId="{61DC6CF8-866E-4DD5-A3BD-A410D259DA00}" type="parTrans" cxnId="{79B21A04-C940-4899-8AEF-42CFAB503807}">
      <dgm:prSet/>
      <dgm:spPr/>
      <dgm:t>
        <a:bodyPr/>
        <a:lstStyle/>
        <a:p>
          <a:endParaRPr lang="en-US"/>
        </a:p>
      </dgm:t>
    </dgm:pt>
    <dgm:pt modelId="{A0A6C378-252E-479B-833F-D5B605666899}" type="sibTrans" cxnId="{79B21A04-C940-4899-8AEF-42CFAB503807}">
      <dgm:prSet/>
      <dgm:spPr/>
      <dgm:t>
        <a:bodyPr/>
        <a:lstStyle/>
        <a:p>
          <a:endParaRPr lang="en-US"/>
        </a:p>
      </dgm:t>
    </dgm:pt>
    <dgm:pt modelId="{B4B92D95-C2A2-428C-97BE-36B2189C681C}">
      <dgm:prSet/>
      <dgm:spPr/>
      <dgm:t>
        <a:bodyPr/>
        <a:lstStyle/>
        <a:p>
          <a:r>
            <a:rPr lang="en-US"/>
            <a:t>Bonus for working more than 70 hours </a:t>
          </a:r>
        </a:p>
      </dgm:t>
    </dgm:pt>
    <dgm:pt modelId="{44B5E5C2-CDA3-4DA8-8655-B4E683E77823}" type="parTrans" cxnId="{EDC7A421-DCFF-413F-8050-262531F2FD40}">
      <dgm:prSet/>
      <dgm:spPr/>
      <dgm:t>
        <a:bodyPr/>
        <a:lstStyle/>
        <a:p>
          <a:endParaRPr lang="en-US"/>
        </a:p>
      </dgm:t>
    </dgm:pt>
    <dgm:pt modelId="{8032F1F9-98B3-4F07-B23D-071F06C4F557}" type="sibTrans" cxnId="{EDC7A421-DCFF-413F-8050-262531F2FD40}">
      <dgm:prSet/>
      <dgm:spPr/>
      <dgm:t>
        <a:bodyPr/>
        <a:lstStyle/>
        <a:p>
          <a:endParaRPr lang="en-US"/>
        </a:p>
      </dgm:t>
    </dgm:pt>
    <dgm:pt modelId="{40628B13-53D9-45F2-8BF0-C91FBDBD0E92}">
      <dgm:prSet/>
      <dgm:spPr/>
      <dgm:t>
        <a:bodyPr/>
        <a:lstStyle/>
        <a:p>
          <a:r>
            <a:rPr lang="en-US"/>
            <a:t>Incentive pay for working Mondays and Fridays</a:t>
          </a:r>
        </a:p>
      </dgm:t>
    </dgm:pt>
    <dgm:pt modelId="{1CB0E4B8-0026-48BE-B921-AC11C9A288E7}" type="parTrans" cxnId="{F1276B40-CA4E-44CC-9187-F93E195DE54F}">
      <dgm:prSet/>
      <dgm:spPr/>
      <dgm:t>
        <a:bodyPr/>
        <a:lstStyle/>
        <a:p>
          <a:endParaRPr lang="en-US"/>
        </a:p>
      </dgm:t>
    </dgm:pt>
    <dgm:pt modelId="{7E8BBA35-8588-41D7-8FE3-93653B8BB436}" type="sibTrans" cxnId="{F1276B40-CA4E-44CC-9187-F93E195DE54F}">
      <dgm:prSet/>
      <dgm:spPr/>
      <dgm:t>
        <a:bodyPr/>
        <a:lstStyle/>
        <a:p>
          <a:endParaRPr lang="en-US"/>
        </a:p>
      </dgm:t>
    </dgm:pt>
    <dgm:pt modelId="{128EC6FC-DB9D-457B-981B-2023842DBA37}">
      <dgm:prSet/>
      <dgm:spPr/>
      <dgm:t>
        <a:bodyPr/>
        <a:lstStyle/>
        <a:p>
          <a:r>
            <a:rPr lang="en-US"/>
            <a:t>End of year incentive </a:t>
          </a:r>
        </a:p>
      </dgm:t>
    </dgm:pt>
    <dgm:pt modelId="{BDD0674B-B5CA-410B-94DC-2948E1EE6D95}" type="parTrans" cxnId="{89471B1E-9FEA-4F6E-90A9-4BF314C48FD6}">
      <dgm:prSet/>
      <dgm:spPr/>
      <dgm:t>
        <a:bodyPr/>
        <a:lstStyle/>
        <a:p>
          <a:endParaRPr lang="en-US"/>
        </a:p>
      </dgm:t>
    </dgm:pt>
    <dgm:pt modelId="{09AC12D3-D44A-4928-9D65-DF6FB98E4913}" type="sibTrans" cxnId="{89471B1E-9FEA-4F6E-90A9-4BF314C48FD6}">
      <dgm:prSet/>
      <dgm:spPr/>
      <dgm:t>
        <a:bodyPr/>
        <a:lstStyle/>
        <a:p>
          <a:endParaRPr lang="en-US"/>
        </a:p>
      </dgm:t>
    </dgm:pt>
    <dgm:pt modelId="{D2712B20-54CC-4C42-B616-BF4D829DE19F}">
      <dgm:prSet/>
      <dgm:spPr/>
      <dgm:t>
        <a:bodyPr/>
        <a:lstStyle/>
        <a:p>
          <a:r>
            <a:rPr lang="en-US"/>
            <a:t>Substitute teacher appreciation at end of the year</a:t>
          </a:r>
        </a:p>
      </dgm:t>
    </dgm:pt>
    <dgm:pt modelId="{3EE6AF22-F550-4F22-BDE8-B9B8DF0FCF6A}" type="parTrans" cxnId="{08C7E192-FAB1-4427-BC09-1F0242A079B7}">
      <dgm:prSet/>
      <dgm:spPr/>
      <dgm:t>
        <a:bodyPr/>
        <a:lstStyle/>
        <a:p>
          <a:endParaRPr lang="en-US"/>
        </a:p>
      </dgm:t>
    </dgm:pt>
    <dgm:pt modelId="{2B741F02-8042-4386-B7FB-59FCE398B8F0}" type="sibTrans" cxnId="{08C7E192-FAB1-4427-BC09-1F0242A079B7}">
      <dgm:prSet/>
      <dgm:spPr/>
      <dgm:t>
        <a:bodyPr/>
        <a:lstStyle/>
        <a:p>
          <a:endParaRPr lang="en-US"/>
        </a:p>
      </dgm:t>
    </dgm:pt>
    <dgm:pt modelId="{F343C47E-A025-4E65-A603-8B8777F09646}" type="pres">
      <dgm:prSet presAssocID="{D713719D-E526-4CD7-AD8B-DE3F684D0698}" presName="diagram" presStyleCnt="0">
        <dgm:presLayoutVars>
          <dgm:dir/>
          <dgm:resizeHandles val="exact"/>
        </dgm:presLayoutVars>
      </dgm:prSet>
      <dgm:spPr/>
    </dgm:pt>
    <dgm:pt modelId="{BB219BD7-F8D2-4AAC-B869-081225D892E2}" type="pres">
      <dgm:prSet presAssocID="{61DF2775-3512-4E83-8485-E2048A1FB486}" presName="node" presStyleLbl="node1" presStyleIdx="0" presStyleCnt="11">
        <dgm:presLayoutVars>
          <dgm:bulletEnabled val="1"/>
        </dgm:presLayoutVars>
      </dgm:prSet>
      <dgm:spPr/>
    </dgm:pt>
    <dgm:pt modelId="{1790CDF0-C6ED-473C-A083-5ECC5AA55480}" type="pres">
      <dgm:prSet presAssocID="{161F5373-0C90-44E7-857F-B297FDF5B57A}" presName="sibTrans" presStyleCnt="0"/>
      <dgm:spPr/>
    </dgm:pt>
    <dgm:pt modelId="{0B075BE8-76CF-42D2-B71C-4A94DCE4048A}" type="pres">
      <dgm:prSet presAssocID="{73E18241-1A60-4582-9EA5-A13D5AE5C997}" presName="node" presStyleLbl="node1" presStyleIdx="1" presStyleCnt="11">
        <dgm:presLayoutVars>
          <dgm:bulletEnabled val="1"/>
        </dgm:presLayoutVars>
      </dgm:prSet>
      <dgm:spPr/>
    </dgm:pt>
    <dgm:pt modelId="{944F73E9-1BB0-403A-A462-CD1BB917D552}" type="pres">
      <dgm:prSet presAssocID="{92A6520B-1A77-46C0-A541-0A5CBA68A09E}" presName="sibTrans" presStyleCnt="0"/>
      <dgm:spPr/>
    </dgm:pt>
    <dgm:pt modelId="{D73C5CA7-59C3-4FF4-81FC-593B831DDC46}" type="pres">
      <dgm:prSet presAssocID="{AB63C559-1F60-4E4A-94B3-8C18CC26E00F}" presName="node" presStyleLbl="node1" presStyleIdx="2" presStyleCnt="11">
        <dgm:presLayoutVars>
          <dgm:bulletEnabled val="1"/>
        </dgm:presLayoutVars>
      </dgm:prSet>
      <dgm:spPr/>
    </dgm:pt>
    <dgm:pt modelId="{700E03E0-1E68-4CD0-938D-7547D50F71D0}" type="pres">
      <dgm:prSet presAssocID="{8ED58840-730F-43D9-906F-5F75459BEC57}" presName="sibTrans" presStyleCnt="0"/>
      <dgm:spPr/>
    </dgm:pt>
    <dgm:pt modelId="{142347FA-6EA2-4011-A040-B7BDBF6B2AD9}" type="pres">
      <dgm:prSet presAssocID="{3D99701E-D232-4872-8E09-2784CEF39BBC}" presName="node" presStyleLbl="node1" presStyleIdx="3" presStyleCnt="11">
        <dgm:presLayoutVars>
          <dgm:bulletEnabled val="1"/>
        </dgm:presLayoutVars>
      </dgm:prSet>
      <dgm:spPr/>
    </dgm:pt>
    <dgm:pt modelId="{3100A3C9-5FFE-466F-8024-1EEF8B7D6833}" type="pres">
      <dgm:prSet presAssocID="{6C9AE948-EBF7-491F-AD42-5A2E88678ABB}" presName="sibTrans" presStyleCnt="0"/>
      <dgm:spPr/>
    </dgm:pt>
    <dgm:pt modelId="{1C4F5731-ED14-4CBA-A532-8A90E900FF04}" type="pres">
      <dgm:prSet presAssocID="{1A697671-F8B1-40D4-B95D-8D06D76364A5}" presName="node" presStyleLbl="node1" presStyleIdx="4" presStyleCnt="11">
        <dgm:presLayoutVars>
          <dgm:bulletEnabled val="1"/>
        </dgm:presLayoutVars>
      </dgm:prSet>
      <dgm:spPr/>
    </dgm:pt>
    <dgm:pt modelId="{C3E59A5B-6ADE-4508-8B55-A3E42B23BA53}" type="pres">
      <dgm:prSet presAssocID="{5BDBF665-1659-4FD5-82F5-C7A65AF632DB}" presName="sibTrans" presStyleCnt="0"/>
      <dgm:spPr/>
    </dgm:pt>
    <dgm:pt modelId="{5DF314BF-9012-40B0-B200-9B9F1746FCA5}" type="pres">
      <dgm:prSet presAssocID="{25D0DAA3-E3BF-4AE2-A865-A03DE81FDE7A}" presName="node" presStyleLbl="node1" presStyleIdx="5" presStyleCnt="11">
        <dgm:presLayoutVars>
          <dgm:bulletEnabled val="1"/>
        </dgm:presLayoutVars>
      </dgm:prSet>
      <dgm:spPr/>
    </dgm:pt>
    <dgm:pt modelId="{C4BE9614-761F-4E84-BC0E-258999FF5CD6}" type="pres">
      <dgm:prSet presAssocID="{C75A466A-7B38-43D7-A019-CC875ACC200A}" presName="sibTrans" presStyleCnt="0"/>
      <dgm:spPr/>
    </dgm:pt>
    <dgm:pt modelId="{DEA58DBD-4D8D-4B64-B5F8-D4E7B2E50EEE}" type="pres">
      <dgm:prSet presAssocID="{4184BE4D-9B84-4B11-8C16-558F22E722A7}" presName="node" presStyleLbl="node1" presStyleIdx="6" presStyleCnt="11">
        <dgm:presLayoutVars>
          <dgm:bulletEnabled val="1"/>
        </dgm:presLayoutVars>
      </dgm:prSet>
      <dgm:spPr/>
    </dgm:pt>
    <dgm:pt modelId="{30032455-6E80-4373-A694-DE20B6361179}" type="pres">
      <dgm:prSet presAssocID="{A0A6C378-252E-479B-833F-D5B605666899}" presName="sibTrans" presStyleCnt="0"/>
      <dgm:spPr/>
    </dgm:pt>
    <dgm:pt modelId="{F662C790-5690-4030-9AEF-60AACC527158}" type="pres">
      <dgm:prSet presAssocID="{B4B92D95-C2A2-428C-97BE-36B2189C681C}" presName="node" presStyleLbl="node1" presStyleIdx="7" presStyleCnt="11">
        <dgm:presLayoutVars>
          <dgm:bulletEnabled val="1"/>
        </dgm:presLayoutVars>
      </dgm:prSet>
      <dgm:spPr/>
    </dgm:pt>
    <dgm:pt modelId="{C000E400-1D6F-4B8C-9753-40F669AAE6C7}" type="pres">
      <dgm:prSet presAssocID="{8032F1F9-98B3-4F07-B23D-071F06C4F557}" presName="sibTrans" presStyleCnt="0"/>
      <dgm:spPr/>
    </dgm:pt>
    <dgm:pt modelId="{28641780-4E1E-4EF5-8D9D-71683535C6B3}" type="pres">
      <dgm:prSet presAssocID="{40628B13-53D9-45F2-8BF0-C91FBDBD0E92}" presName="node" presStyleLbl="node1" presStyleIdx="8" presStyleCnt="11">
        <dgm:presLayoutVars>
          <dgm:bulletEnabled val="1"/>
        </dgm:presLayoutVars>
      </dgm:prSet>
      <dgm:spPr/>
    </dgm:pt>
    <dgm:pt modelId="{A307BBA2-9861-400E-A5B3-9B6B6DB6ED73}" type="pres">
      <dgm:prSet presAssocID="{7E8BBA35-8588-41D7-8FE3-93653B8BB436}" presName="sibTrans" presStyleCnt="0"/>
      <dgm:spPr/>
    </dgm:pt>
    <dgm:pt modelId="{C92AE528-4E3E-4BC4-BC59-306E099565B2}" type="pres">
      <dgm:prSet presAssocID="{128EC6FC-DB9D-457B-981B-2023842DBA37}" presName="node" presStyleLbl="node1" presStyleIdx="9" presStyleCnt="11">
        <dgm:presLayoutVars>
          <dgm:bulletEnabled val="1"/>
        </dgm:presLayoutVars>
      </dgm:prSet>
      <dgm:spPr/>
    </dgm:pt>
    <dgm:pt modelId="{5E37141F-E5D9-4B32-8458-ADF3719E1123}" type="pres">
      <dgm:prSet presAssocID="{09AC12D3-D44A-4928-9D65-DF6FB98E4913}" presName="sibTrans" presStyleCnt="0"/>
      <dgm:spPr/>
    </dgm:pt>
    <dgm:pt modelId="{E7EE7F42-4FE2-4243-9F78-4EC5F4F9C55B}" type="pres">
      <dgm:prSet presAssocID="{D2712B20-54CC-4C42-B616-BF4D829DE19F}" presName="node" presStyleLbl="node1" presStyleIdx="10" presStyleCnt="11">
        <dgm:presLayoutVars>
          <dgm:bulletEnabled val="1"/>
        </dgm:presLayoutVars>
      </dgm:prSet>
      <dgm:spPr/>
    </dgm:pt>
  </dgm:ptLst>
  <dgm:cxnLst>
    <dgm:cxn modelId="{79B21A04-C940-4899-8AEF-42CFAB503807}" srcId="{D713719D-E526-4CD7-AD8B-DE3F684D0698}" destId="{4184BE4D-9B84-4B11-8C16-558F22E722A7}" srcOrd="6" destOrd="0" parTransId="{61DC6CF8-866E-4DD5-A3BD-A410D259DA00}" sibTransId="{A0A6C378-252E-479B-833F-D5B605666899}"/>
    <dgm:cxn modelId="{54139709-A36E-41AB-9473-E575C3EF4BA3}" type="presOf" srcId="{1A697671-F8B1-40D4-B95D-8D06D76364A5}" destId="{1C4F5731-ED14-4CBA-A532-8A90E900FF04}" srcOrd="0" destOrd="0" presId="urn:microsoft.com/office/officeart/2005/8/layout/default"/>
    <dgm:cxn modelId="{A964540C-4D9F-4EB4-81B8-F39675AD11E8}" srcId="{D713719D-E526-4CD7-AD8B-DE3F684D0698}" destId="{25D0DAA3-E3BF-4AE2-A865-A03DE81FDE7A}" srcOrd="5" destOrd="0" parTransId="{0A8508C8-B941-4E53-A9E8-86E3CF6F5A72}" sibTransId="{C75A466A-7B38-43D7-A019-CC875ACC200A}"/>
    <dgm:cxn modelId="{65787912-A66E-4C7F-B6C5-6347D7BDB8B9}" type="presOf" srcId="{4184BE4D-9B84-4B11-8C16-558F22E722A7}" destId="{DEA58DBD-4D8D-4B64-B5F8-D4E7B2E50EEE}" srcOrd="0" destOrd="0" presId="urn:microsoft.com/office/officeart/2005/8/layout/default"/>
    <dgm:cxn modelId="{89471B1E-9FEA-4F6E-90A9-4BF314C48FD6}" srcId="{D713719D-E526-4CD7-AD8B-DE3F684D0698}" destId="{128EC6FC-DB9D-457B-981B-2023842DBA37}" srcOrd="9" destOrd="0" parTransId="{BDD0674B-B5CA-410B-94DC-2948E1EE6D95}" sibTransId="{09AC12D3-D44A-4928-9D65-DF6FB98E4913}"/>
    <dgm:cxn modelId="{EDC7A421-DCFF-413F-8050-262531F2FD40}" srcId="{D713719D-E526-4CD7-AD8B-DE3F684D0698}" destId="{B4B92D95-C2A2-428C-97BE-36B2189C681C}" srcOrd="7" destOrd="0" parTransId="{44B5E5C2-CDA3-4DA8-8655-B4E683E77823}" sibTransId="{8032F1F9-98B3-4F07-B23D-071F06C4F557}"/>
    <dgm:cxn modelId="{FAA3672B-2410-4D83-87DF-C97F3F873053}" type="presOf" srcId="{D2712B20-54CC-4C42-B616-BF4D829DE19F}" destId="{E7EE7F42-4FE2-4243-9F78-4EC5F4F9C55B}" srcOrd="0" destOrd="0" presId="urn:microsoft.com/office/officeart/2005/8/layout/default"/>
    <dgm:cxn modelId="{5A5CD833-30D1-4823-ADCA-CED96816D21C}" type="presOf" srcId="{AB63C559-1F60-4E4A-94B3-8C18CC26E00F}" destId="{D73C5CA7-59C3-4FF4-81FC-593B831DDC46}" srcOrd="0" destOrd="0" presId="urn:microsoft.com/office/officeart/2005/8/layout/default"/>
    <dgm:cxn modelId="{F1276B40-CA4E-44CC-9187-F93E195DE54F}" srcId="{D713719D-E526-4CD7-AD8B-DE3F684D0698}" destId="{40628B13-53D9-45F2-8BF0-C91FBDBD0E92}" srcOrd="8" destOrd="0" parTransId="{1CB0E4B8-0026-48BE-B921-AC11C9A288E7}" sibTransId="{7E8BBA35-8588-41D7-8FE3-93653B8BB436}"/>
    <dgm:cxn modelId="{658B2A41-D513-47CE-A130-98C29F6BE2E3}" srcId="{D713719D-E526-4CD7-AD8B-DE3F684D0698}" destId="{1A697671-F8B1-40D4-B95D-8D06D76364A5}" srcOrd="4" destOrd="0" parTransId="{80E81B76-9738-4349-ABE5-7E530DBF7CE6}" sibTransId="{5BDBF665-1659-4FD5-82F5-C7A65AF632DB}"/>
    <dgm:cxn modelId="{15A62D65-1349-4E96-9B04-911EC646766F}" type="presOf" srcId="{D713719D-E526-4CD7-AD8B-DE3F684D0698}" destId="{F343C47E-A025-4E65-A603-8B8777F09646}" srcOrd="0" destOrd="0" presId="urn:microsoft.com/office/officeart/2005/8/layout/default"/>
    <dgm:cxn modelId="{2635786F-3B2F-480D-AAD2-3A5EFEE9C5C5}" srcId="{D713719D-E526-4CD7-AD8B-DE3F684D0698}" destId="{73E18241-1A60-4582-9EA5-A13D5AE5C997}" srcOrd="1" destOrd="0" parTransId="{E94654F5-9D0B-4A62-BA48-1E8DE250F7C3}" sibTransId="{92A6520B-1A77-46C0-A541-0A5CBA68A09E}"/>
    <dgm:cxn modelId="{86C6178F-75E9-45D6-A74E-067226F29194}" type="presOf" srcId="{25D0DAA3-E3BF-4AE2-A865-A03DE81FDE7A}" destId="{5DF314BF-9012-40B0-B200-9B9F1746FCA5}" srcOrd="0" destOrd="0" presId="urn:microsoft.com/office/officeart/2005/8/layout/default"/>
    <dgm:cxn modelId="{7FCDF191-DB4A-4DA4-BDD3-1AF451374FCA}" type="presOf" srcId="{3D99701E-D232-4872-8E09-2784CEF39BBC}" destId="{142347FA-6EA2-4011-A040-B7BDBF6B2AD9}" srcOrd="0" destOrd="0" presId="urn:microsoft.com/office/officeart/2005/8/layout/default"/>
    <dgm:cxn modelId="{08C7E192-FAB1-4427-BC09-1F0242A079B7}" srcId="{D713719D-E526-4CD7-AD8B-DE3F684D0698}" destId="{D2712B20-54CC-4C42-B616-BF4D829DE19F}" srcOrd="10" destOrd="0" parTransId="{3EE6AF22-F550-4F22-BDE8-B9B8DF0FCF6A}" sibTransId="{2B741F02-8042-4386-B7FB-59FCE398B8F0}"/>
    <dgm:cxn modelId="{D887429F-274C-430A-9CE1-BACCA79B479E}" type="presOf" srcId="{61DF2775-3512-4E83-8485-E2048A1FB486}" destId="{BB219BD7-F8D2-4AAC-B869-081225D892E2}" srcOrd="0" destOrd="0" presId="urn:microsoft.com/office/officeart/2005/8/layout/default"/>
    <dgm:cxn modelId="{29E769A2-E8D4-4DF4-B3C0-5E941F10B824}" srcId="{D713719D-E526-4CD7-AD8B-DE3F684D0698}" destId="{AB63C559-1F60-4E4A-94B3-8C18CC26E00F}" srcOrd="2" destOrd="0" parTransId="{E9946621-AD7E-403E-A63C-747AEECED69A}" sibTransId="{8ED58840-730F-43D9-906F-5F75459BEC57}"/>
    <dgm:cxn modelId="{5F4FDCA3-5E32-48CF-AA45-5D547D03ACE6}" srcId="{D713719D-E526-4CD7-AD8B-DE3F684D0698}" destId="{3D99701E-D232-4872-8E09-2784CEF39BBC}" srcOrd="3" destOrd="0" parTransId="{046DA1B8-BC36-4875-B7EA-0A12322CF81E}" sibTransId="{6C9AE948-EBF7-491F-AD42-5A2E88678ABB}"/>
    <dgm:cxn modelId="{D9C56AA4-A225-4512-9BF9-F8D37A4D0DFC}" type="presOf" srcId="{B4B92D95-C2A2-428C-97BE-36B2189C681C}" destId="{F662C790-5690-4030-9AEF-60AACC527158}" srcOrd="0" destOrd="0" presId="urn:microsoft.com/office/officeart/2005/8/layout/default"/>
    <dgm:cxn modelId="{93CD91AC-0D86-41FF-A1A2-EF2A2087C6F6}" type="presOf" srcId="{128EC6FC-DB9D-457B-981B-2023842DBA37}" destId="{C92AE528-4E3E-4BC4-BC59-306E099565B2}" srcOrd="0" destOrd="0" presId="urn:microsoft.com/office/officeart/2005/8/layout/default"/>
    <dgm:cxn modelId="{BDB869B0-EC5A-4553-8594-0D83A991CDE1}" srcId="{D713719D-E526-4CD7-AD8B-DE3F684D0698}" destId="{61DF2775-3512-4E83-8485-E2048A1FB486}" srcOrd="0" destOrd="0" parTransId="{11380FB7-79DB-4CAC-BCA0-3D957E710002}" sibTransId="{161F5373-0C90-44E7-857F-B297FDF5B57A}"/>
    <dgm:cxn modelId="{2C30DEC7-5B9C-4610-9E98-A7FA0FF27194}" type="presOf" srcId="{73E18241-1A60-4582-9EA5-A13D5AE5C997}" destId="{0B075BE8-76CF-42D2-B71C-4A94DCE4048A}" srcOrd="0" destOrd="0" presId="urn:microsoft.com/office/officeart/2005/8/layout/default"/>
    <dgm:cxn modelId="{5FDA12F2-BEFD-489B-B7FD-785CC044095C}" type="presOf" srcId="{40628B13-53D9-45F2-8BF0-C91FBDBD0E92}" destId="{28641780-4E1E-4EF5-8D9D-71683535C6B3}" srcOrd="0" destOrd="0" presId="urn:microsoft.com/office/officeart/2005/8/layout/default"/>
    <dgm:cxn modelId="{EAF6F001-1A71-44B3-A4D5-D50AE1DC3A30}" type="presParOf" srcId="{F343C47E-A025-4E65-A603-8B8777F09646}" destId="{BB219BD7-F8D2-4AAC-B869-081225D892E2}" srcOrd="0" destOrd="0" presId="urn:microsoft.com/office/officeart/2005/8/layout/default"/>
    <dgm:cxn modelId="{F76FCCD2-C76D-46E3-93CE-FBDD38DC2C62}" type="presParOf" srcId="{F343C47E-A025-4E65-A603-8B8777F09646}" destId="{1790CDF0-C6ED-473C-A083-5ECC5AA55480}" srcOrd="1" destOrd="0" presId="urn:microsoft.com/office/officeart/2005/8/layout/default"/>
    <dgm:cxn modelId="{7F0C1777-D2B9-4697-82B3-2B6E62FD8E32}" type="presParOf" srcId="{F343C47E-A025-4E65-A603-8B8777F09646}" destId="{0B075BE8-76CF-42D2-B71C-4A94DCE4048A}" srcOrd="2" destOrd="0" presId="urn:microsoft.com/office/officeart/2005/8/layout/default"/>
    <dgm:cxn modelId="{ACD9168C-5FE3-4D88-8574-2D59AD195A37}" type="presParOf" srcId="{F343C47E-A025-4E65-A603-8B8777F09646}" destId="{944F73E9-1BB0-403A-A462-CD1BB917D552}" srcOrd="3" destOrd="0" presId="urn:microsoft.com/office/officeart/2005/8/layout/default"/>
    <dgm:cxn modelId="{D1AF7AD9-BD2B-4836-AEE5-64CAD264C693}" type="presParOf" srcId="{F343C47E-A025-4E65-A603-8B8777F09646}" destId="{D73C5CA7-59C3-4FF4-81FC-593B831DDC46}" srcOrd="4" destOrd="0" presId="urn:microsoft.com/office/officeart/2005/8/layout/default"/>
    <dgm:cxn modelId="{D645821D-F41F-4D07-86E1-876CD1A49DE3}" type="presParOf" srcId="{F343C47E-A025-4E65-A603-8B8777F09646}" destId="{700E03E0-1E68-4CD0-938D-7547D50F71D0}" srcOrd="5" destOrd="0" presId="urn:microsoft.com/office/officeart/2005/8/layout/default"/>
    <dgm:cxn modelId="{EB431183-A98A-410D-8751-29D67C30F305}" type="presParOf" srcId="{F343C47E-A025-4E65-A603-8B8777F09646}" destId="{142347FA-6EA2-4011-A040-B7BDBF6B2AD9}" srcOrd="6" destOrd="0" presId="urn:microsoft.com/office/officeart/2005/8/layout/default"/>
    <dgm:cxn modelId="{FCD3919B-B5E5-43B8-B0ED-CA083EC0EC3F}" type="presParOf" srcId="{F343C47E-A025-4E65-A603-8B8777F09646}" destId="{3100A3C9-5FFE-466F-8024-1EEF8B7D6833}" srcOrd="7" destOrd="0" presId="urn:microsoft.com/office/officeart/2005/8/layout/default"/>
    <dgm:cxn modelId="{AA0AB72C-D646-4CDD-981C-266AAD6A8CAF}" type="presParOf" srcId="{F343C47E-A025-4E65-A603-8B8777F09646}" destId="{1C4F5731-ED14-4CBA-A532-8A90E900FF04}" srcOrd="8" destOrd="0" presId="urn:microsoft.com/office/officeart/2005/8/layout/default"/>
    <dgm:cxn modelId="{67E959CD-3A2D-4ACA-B641-D69A865A87F7}" type="presParOf" srcId="{F343C47E-A025-4E65-A603-8B8777F09646}" destId="{C3E59A5B-6ADE-4508-8B55-A3E42B23BA53}" srcOrd="9" destOrd="0" presId="urn:microsoft.com/office/officeart/2005/8/layout/default"/>
    <dgm:cxn modelId="{4B39DAA7-5C94-4376-9AD9-A7B87A23A7A1}" type="presParOf" srcId="{F343C47E-A025-4E65-A603-8B8777F09646}" destId="{5DF314BF-9012-40B0-B200-9B9F1746FCA5}" srcOrd="10" destOrd="0" presId="urn:microsoft.com/office/officeart/2005/8/layout/default"/>
    <dgm:cxn modelId="{3529A4BA-3FF6-44C9-8E7A-10A7DC62A201}" type="presParOf" srcId="{F343C47E-A025-4E65-A603-8B8777F09646}" destId="{C4BE9614-761F-4E84-BC0E-258999FF5CD6}" srcOrd="11" destOrd="0" presId="urn:microsoft.com/office/officeart/2005/8/layout/default"/>
    <dgm:cxn modelId="{18682BF6-DFAC-43EA-9133-5411B02956F4}" type="presParOf" srcId="{F343C47E-A025-4E65-A603-8B8777F09646}" destId="{DEA58DBD-4D8D-4B64-B5F8-D4E7B2E50EEE}" srcOrd="12" destOrd="0" presId="urn:microsoft.com/office/officeart/2005/8/layout/default"/>
    <dgm:cxn modelId="{A4140AA8-0530-4D96-98F5-7A9DD9318E7F}" type="presParOf" srcId="{F343C47E-A025-4E65-A603-8B8777F09646}" destId="{30032455-6E80-4373-A694-DE20B6361179}" srcOrd="13" destOrd="0" presId="urn:microsoft.com/office/officeart/2005/8/layout/default"/>
    <dgm:cxn modelId="{F6A1F55F-7C23-4B21-8EC5-065D548C9D62}" type="presParOf" srcId="{F343C47E-A025-4E65-A603-8B8777F09646}" destId="{F662C790-5690-4030-9AEF-60AACC527158}" srcOrd="14" destOrd="0" presId="urn:microsoft.com/office/officeart/2005/8/layout/default"/>
    <dgm:cxn modelId="{D00DB8A2-7B54-4DB1-93B3-CFAE0CAE7A7F}" type="presParOf" srcId="{F343C47E-A025-4E65-A603-8B8777F09646}" destId="{C000E400-1D6F-4B8C-9753-40F669AAE6C7}" srcOrd="15" destOrd="0" presId="urn:microsoft.com/office/officeart/2005/8/layout/default"/>
    <dgm:cxn modelId="{D59277DA-9BB9-417B-A666-F159E0D80F0A}" type="presParOf" srcId="{F343C47E-A025-4E65-A603-8B8777F09646}" destId="{28641780-4E1E-4EF5-8D9D-71683535C6B3}" srcOrd="16" destOrd="0" presId="urn:microsoft.com/office/officeart/2005/8/layout/default"/>
    <dgm:cxn modelId="{74CA03BE-7572-45DB-98F3-E3FF93CBEDDE}" type="presParOf" srcId="{F343C47E-A025-4E65-A603-8B8777F09646}" destId="{A307BBA2-9861-400E-A5B3-9B6B6DB6ED73}" srcOrd="17" destOrd="0" presId="urn:microsoft.com/office/officeart/2005/8/layout/default"/>
    <dgm:cxn modelId="{6C2DB834-A824-436E-8C63-FD00EAC1A6D2}" type="presParOf" srcId="{F343C47E-A025-4E65-A603-8B8777F09646}" destId="{C92AE528-4E3E-4BC4-BC59-306E099565B2}" srcOrd="18" destOrd="0" presId="urn:microsoft.com/office/officeart/2005/8/layout/default"/>
    <dgm:cxn modelId="{F60646AF-65A3-415C-B170-06F6B57C0D3D}" type="presParOf" srcId="{F343C47E-A025-4E65-A603-8B8777F09646}" destId="{5E37141F-E5D9-4B32-8458-ADF3719E1123}" srcOrd="19" destOrd="0" presId="urn:microsoft.com/office/officeart/2005/8/layout/default"/>
    <dgm:cxn modelId="{0429C16B-5ACC-4129-B0B7-99EEB42F5900}" type="presParOf" srcId="{F343C47E-A025-4E65-A603-8B8777F09646}" destId="{E7EE7F42-4FE2-4243-9F78-4EC5F4F9C55B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DA271D-3E7A-4AA7-92D3-AE3C6B975C8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FE1476-22D8-499A-88A7-E96C2979BB6F}">
      <dgm:prSet/>
      <dgm:spPr/>
      <dgm:t>
        <a:bodyPr/>
        <a:lstStyle/>
        <a:p>
          <a:r>
            <a:rPr lang="en-US"/>
            <a:t>STEDI Surveys</a:t>
          </a:r>
        </a:p>
      </dgm:t>
    </dgm:pt>
    <dgm:pt modelId="{CAED6C5D-B8E8-4F63-AFEF-CAD67CD31134}" type="parTrans" cxnId="{CC1BB17D-913E-4E28-8240-04A87BFA3467}">
      <dgm:prSet/>
      <dgm:spPr/>
      <dgm:t>
        <a:bodyPr/>
        <a:lstStyle/>
        <a:p>
          <a:endParaRPr lang="en-US"/>
        </a:p>
      </dgm:t>
    </dgm:pt>
    <dgm:pt modelId="{B13298B3-7461-4727-978C-A445DCC7537B}" type="sibTrans" cxnId="{CC1BB17D-913E-4E28-8240-04A87BFA3467}">
      <dgm:prSet/>
      <dgm:spPr/>
      <dgm:t>
        <a:bodyPr/>
        <a:lstStyle/>
        <a:p>
          <a:endParaRPr lang="en-US"/>
        </a:p>
      </dgm:t>
    </dgm:pt>
    <dgm:pt modelId="{0F8EB20D-B225-40E9-A267-172C3E13A897}">
      <dgm:prSet/>
      <dgm:spPr/>
      <dgm:t>
        <a:bodyPr/>
        <a:lstStyle/>
        <a:p>
          <a:r>
            <a:rPr lang="en-US"/>
            <a:t>Letter of Reasonable Assurance</a:t>
          </a:r>
        </a:p>
      </dgm:t>
    </dgm:pt>
    <dgm:pt modelId="{85F738B3-A569-4B6C-BBA1-338906ABA2F9}" type="parTrans" cxnId="{B22E696B-80F4-4EB1-A1B5-4F687DA73BC1}">
      <dgm:prSet/>
      <dgm:spPr/>
      <dgm:t>
        <a:bodyPr/>
        <a:lstStyle/>
        <a:p>
          <a:endParaRPr lang="en-US"/>
        </a:p>
      </dgm:t>
    </dgm:pt>
    <dgm:pt modelId="{871A4F24-FB67-4920-ACB0-EE9915B48F28}" type="sibTrans" cxnId="{B22E696B-80F4-4EB1-A1B5-4F687DA73BC1}">
      <dgm:prSet/>
      <dgm:spPr/>
      <dgm:t>
        <a:bodyPr/>
        <a:lstStyle/>
        <a:p>
          <a:endParaRPr lang="en-US"/>
        </a:p>
      </dgm:t>
    </dgm:pt>
    <dgm:pt modelId="{50AC5A07-2E2B-4CC5-BF89-52C794F2C6E2}">
      <dgm:prSet/>
      <dgm:spPr/>
      <dgm:t>
        <a:bodyPr/>
        <a:lstStyle/>
        <a:p>
          <a:r>
            <a:rPr lang="en-US"/>
            <a:t>Notify substitute teachers of continued employment for next school year</a:t>
          </a:r>
        </a:p>
      </dgm:t>
    </dgm:pt>
    <dgm:pt modelId="{01AEB6FC-9926-481A-AA46-3D2AA770C788}" type="parTrans" cxnId="{57680A4D-A4CF-4F55-B84B-E2A4E211B542}">
      <dgm:prSet/>
      <dgm:spPr/>
      <dgm:t>
        <a:bodyPr/>
        <a:lstStyle/>
        <a:p>
          <a:endParaRPr lang="en-US"/>
        </a:p>
      </dgm:t>
    </dgm:pt>
    <dgm:pt modelId="{B5D8F6CB-6F95-4E28-8BF0-FEE35DAA210F}" type="sibTrans" cxnId="{57680A4D-A4CF-4F55-B84B-E2A4E211B542}">
      <dgm:prSet/>
      <dgm:spPr/>
      <dgm:t>
        <a:bodyPr/>
        <a:lstStyle/>
        <a:p>
          <a:endParaRPr lang="en-US"/>
        </a:p>
      </dgm:t>
    </dgm:pt>
    <dgm:pt modelId="{DCD961F4-F183-4B1F-BA7E-A85D4EC941BE}">
      <dgm:prSet/>
      <dgm:spPr/>
      <dgm:t>
        <a:bodyPr/>
        <a:lstStyle/>
        <a:p>
          <a:r>
            <a:rPr lang="en-US"/>
            <a:t>confirm continued employment interest</a:t>
          </a:r>
        </a:p>
      </dgm:t>
    </dgm:pt>
    <dgm:pt modelId="{56A4490D-DFF5-4212-A28D-E17CD68AB0A9}" type="parTrans" cxnId="{3B25F93A-A90D-4F1D-9FC1-58DDDB9E0F08}">
      <dgm:prSet/>
      <dgm:spPr/>
      <dgm:t>
        <a:bodyPr/>
        <a:lstStyle/>
        <a:p>
          <a:endParaRPr lang="en-US"/>
        </a:p>
      </dgm:t>
    </dgm:pt>
    <dgm:pt modelId="{8BA20ADB-5C52-47B1-B90B-9DC4CBE4EC4D}" type="sibTrans" cxnId="{3B25F93A-A90D-4F1D-9FC1-58DDDB9E0F08}">
      <dgm:prSet/>
      <dgm:spPr/>
      <dgm:t>
        <a:bodyPr/>
        <a:lstStyle/>
        <a:p>
          <a:endParaRPr lang="en-US"/>
        </a:p>
      </dgm:t>
    </dgm:pt>
    <dgm:pt modelId="{FE0737FE-A9D5-40CF-A2BB-B48C3DABFA99}">
      <dgm:prSet/>
      <dgm:spPr/>
      <dgm:t>
        <a:bodyPr/>
        <a:lstStyle/>
        <a:p>
          <a:r>
            <a:rPr lang="en-US"/>
            <a:t>Initiate planning for Back to School (BTS) trainings (site, date/times based on instructional calendar, etc.)</a:t>
          </a:r>
        </a:p>
      </dgm:t>
    </dgm:pt>
    <dgm:pt modelId="{FABBA372-4CD9-491A-9B1F-94B60ADC8305}" type="parTrans" cxnId="{22D3415C-88A3-4F2E-AE6C-9DC4D933FA06}">
      <dgm:prSet/>
      <dgm:spPr/>
      <dgm:t>
        <a:bodyPr/>
        <a:lstStyle/>
        <a:p>
          <a:endParaRPr lang="en-US"/>
        </a:p>
      </dgm:t>
    </dgm:pt>
    <dgm:pt modelId="{5B1068C0-F5C3-4D54-989C-D420C69DCB92}" type="sibTrans" cxnId="{22D3415C-88A3-4F2E-AE6C-9DC4D933FA06}">
      <dgm:prSet/>
      <dgm:spPr/>
      <dgm:t>
        <a:bodyPr/>
        <a:lstStyle/>
        <a:p>
          <a:endParaRPr lang="en-US"/>
        </a:p>
      </dgm:t>
    </dgm:pt>
    <dgm:pt modelId="{879D01FF-4FBD-4032-8682-B458EDF24A93}">
      <dgm:prSet/>
      <dgm:spPr/>
      <dgm:t>
        <a:bodyPr/>
        <a:lstStyle/>
        <a:p>
          <a:r>
            <a:rPr lang="en-US"/>
            <a:t>Order ID badges, substitute teacher related items to replenish current school year use</a:t>
          </a:r>
        </a:p>
      </dgm:t>
    </dgm:pt>
    <dgm:pt modelId="{F1FD0CB8-49D3-49A9-8E80-7E5FCCE3AAE7}" type="parTrans" cxnId="{0821480E-3DD4-45C7-96F2-A1C25F2C4EF3}">
      <dgm:prSet/>
      <dgm:spPr/>
      <dgm:t>
        <a:bodyPr/>
        <a:lstStyle/>
        <a:p>
          <a:endParaRPr lang="en-US"/>
        </a:p>
      </dgm:t>
    </dgm:pt>
    <dgm:pt modelId="{D814044C-4FA8-4C39-ADB3-07345F6DBF3C}" type="sibTrans" cxnId="{0821480E-3DD4-45C7-96F2-A1C25F2C4EF3}">
      <dgm:prSet/>
      <dgm:spPr/>
      <dgm:t>
        <a:bodyPr/>
        <a:lstStyle/>
        <a:p>
          <a:endParaRPr lang="en-US"/>
        </a:p>
      </dgm:t>
    </dgm:pt>
    <dgm:pt modelId="{620E59CE-9627-461A-86ED-EEDF89BC3859}">
      <dgm:prSet/>
      <dgm:spPr/>
      <dgm:t>
        <a:bodyPr/>
        <a:lstStyle/>
        <a:p>
          <a:r>
            <a:rPr lang="en-US"/>
            <a:t>Review fill rates</a:t>
          </a:r>
        </a:p>
      </dgm:t>
    </dgm:pt>
    <dgm:pt modelId="{6D7AE78C-2BBD-4228-9AA2-876BC58AFA55}" type="parTrans" cxnId="{D37D837E-DEDD-4BFF-9C3F-85B07644484E}">
      <dgm:prSet/>
      <dgm:spPr/>
      <dgm:t>
        <a:bodyPr/>
        <a:lstStyle/>
        <a:p>
          <a:endParaRPr lang="en-US"/>
        </a:p>
      </dgm:t>
    </dgm:pt>
    <dgm:pt modelId="{B97F4582-23F9-4138-B1A2-747E5874E642}" type="sibTrans" cxnId="{D37D837E-DEDD-4BFF-9C3F-85B07644484E}">
      <dgm:prSet/>
      <dgm:spPr/>
      <dgm:t>
        <a:bodyPr/>
        <a:lstStyle/>
        <a:p>
          <a:endParaRPr lang="en-US"/>
        </a:p>
      </dgm:t>
    </dgm:pt>
    <dgm:pt modelId="{FAB7096D-8D56-4190-8F9D-2BBB18370FA1}">
      <dgm:prSet/>
      <dgm:spPr/>
      <dgm:t>
        <a:bodyPr/>
        <a:lstStyle/>
        <a:p>
          <a:r>
            <a:rPr lang="en-US"/>
            <a:t>Ensure compliance with ACA requirements</a:t>
          </a:r>
        </a:p>
      </dgm:t>
    </dgm:pt>
    <dgm:pt modelId="{52852820-E736-4D89-86EA-E4882206CB26}" type="parTrans" cxnId="{41AC3987-57ED-4DA0-8EBE-E6816012A37B}">
      <dgm:prSet/>
      <dgm:spPr/>
      <dgm:t>
        <a:bodyPr/>
        <a:lstStyle/>
        <a:p>
          <a:endParaRPr lang="en-US"/>
        </a:p>
      </dgm:t>
    </dgm:pt>
    <dgm:pt modelId="{625EE405-BC21-41B4-889F-29AD52B3287E}" type="sibTrans" cxnId="{41AC3987-57ED-4DA0-8EBE-E6816012A37B}">
      <dgm:prSet/>
      <dgm:spPr/>
      <dgm:t>
        <a:bodyPr/>
        <a:lstStyle/>
        <a:p>
          <a:endParaRPr lang="en-US"/>
        </a:p>
      </dgm:t>
    </dgm:pt>
    <dgm:pt modelId="{CF0BAE3F-63CA-4280-B968-30389A33656E}" type="pres">
      <dgm:prSet presAssocID="{BADA271D-3E7A-4AA7-92D3-AE3C6B975C81}" presName="Name0" presStyleCnt="0">
        <dgm:presLayoutVars>
          <dgm:dir/>
          <dgm:animLvl val="lvl"/>
          <dgm:resizeHandles val="exact"/>
        </dgm:presLayoutVars>
      </dgm:prSet>
      <dgm:spPr/>
    </dgm:pt>
    <dgm:pt modelId="{1ABC4602-72A7-44D1-A298-E81246F99007}" type="pres">
      <dgm:prSet presAssocID="{BDFE1476-22D8-499A-88A7-E96C2979BB6F}" presName="linNode" presStyleCnt="0"/>
      <dgm:spPr/>
    </dgm:pt>
    <dgm:pt modelId="{76D36707-A1A8-4F51-BE3E-33F5949895C7}" type="pres">
      <dgm:prSet presAssocID="{BDFE1476-22D8-499A-88A7-E96C2979BB6F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205AED8A-11B4-483C-AD9A-A4FFB399EFF8}" type="pres">
      <dgm:prSet presAssocID="{B13298B3-7461-4727-978C-A445DCC7537B}" presName="sp" presStyleCnt="0"/>
      <dgm:spPr/>
    </dgm:pt>
    <dgm:pt modelId="{1ED87621-033C-4639-9DE9-B8DC2C2C0307}" type="pres">
      <dgm:prSet presAssocID="{0F8EB20D-B225-40E9-A267-172C3E13A897}" presName="linNode" presStyleCnt="0"/>
      <dgm:spPr/>
    </dgm:pt>
    <dgm:pt modelId="{F3791B9D-4425-4EC2-A88C-30FDED4B7E7E}" type="pres">
      <dgm:prSet presAssocID="{0F8EB20D-B225-40E9-A267-172C3E13A897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81BF407A-F5FC-459B-BC41-0A5B371B8DC2}" type="pres">
      <dgm:prSet presAssocID="{0F8EB20D-B225-40E9-A267-172C3E13A897}" presName="descendantText" presStyleLbl="alignAccFollowNode1" presStyleIdx="0" presStyleCnt="1">
        <dgm:presLayoutVars>
          <dgm:bulletEnabled val="1"/>
        </dgm:presLayoutVars>
      </dgm:prSet>
      <dgm:spPr/>
    </dgm:pt>
    <dgm:pt modelId="{0A880E83-1DD0-4CAE-A408-9235A8D1A8F1}" type="pres">
      <dgm:prSet presAssocID="{871A4F24-FB67-4920-ACB0-EE9915B48F28}" presName="sp" presStyleCnt="0"/>
      <dgm:spPr/>
    </dgm:pt>
    <dgm:pt modelId="{9321C6CC-89F8-49BB-B657-3A1BC4FC5411}" type="pres">
      <dgm:prSet presAssocID="{FE0737FE-A9D5-40CF-A2BB-B48C3DABFA99}" presName="linNode" presStyleCnt="0"/>
      <dgm:spPr/>
    </dgm:pt>
    <dgm:pt modelId="{8DD077CE-BDAD-465F-9DEC-451F4297687D}" type="pres">
      <dgm:prSet presAssocID="{FE0737FE-A9D5-40CF-A2BB-B48C3DABFA99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9F9A6545-A626-45B5-B75B-72F2472651EF}" type="pres">
      <dgm:prSet presAssocID="{5B1068C0-F5C3-4D54-989C-D420C69DCB92}" presName="sp" presStyleCnt="0"/>
      <dgm:spPr/>
    </dgm:pt>
    <dgm:pt modelId="{4CA9271D-13EE-4173-9EB0-E78682F9447E}" type="pres">
      <dgm:prSet presAssocID="{879D01FF-4FBD-4032-8682-B458EDF24A93}" presName="linNode" presStyleCnt="0"/>
      <dgm:spPr/>
    </dgm:pt>
    <dgm:pt modelId="{20EA53B6-B388-4BA4-8662-76CA96369798}" type="pres">
      <dgm:prSet presAssocID="{879D01FF-4FBD-4032-8682-B458EDF24A93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4688335B-70D7-4C61-94B1-F0C2CC34C88E}" type="pres">
      <dgm:prSet presAssocID="{D814044C-4FA8-4C39-ADB3-07345F6DBF3C}" presName="sp" presStyleCnt="0"/>
      <dgm:spPr/>
    </dgm:pt>
    <dgm:pt modelId="{9E30CE69-55BC-47B6-A6F0-C3084D249FE0}" type="pres">
      <dgm:prSet presAssocID="{620E59CE-9627-461A-86ED-EEDF89BC3859}" presName="linNode" presStyleCnt="0"/>
      <dgm:spPr/>
    </dgm:pt>
    <dgm:pt modelId="{79E47847-9BB4-4BB4-8ABB-193AD39DF02C}" type="pres">
      <dgm:prSet presAssocID="{620E59CE-9627-461A-86ED-EEDF89BC3859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D0CC8B73-57B7-42C3-9574-3D418CAB3DE8}" type="pres">
      <dgm:prSet presAssocID="{B97F4582-23F9-4138-B1A2-747E5874E642}" presName="sp" presStyleCnt="0"/>
      <dgm:spPr/>
    </dgm:pt>
    <dgm:pt modelId="{11E89F0A-C1CF-4BA9-A98F-71C1C32B4E90}" type="pres">
      <dgm:prSet presAssocID="{FAB7096D-8D56-4190-8F9D-2BBB18370FA1}" presName="linNode" presStyleCnt="0"/>
      <dgm:spPr/>
    </dgm:pt>
    <dgm:pt modelId="{8E45AFAC-7118-4E89-BB5F-3EEA249D7D8F}" type="pres">
      <dgm:prSet presAssocID="{FAB7096D-8D56-4190-8F9D-2BBB18370FA1}" presName="parentText" presStyleLbl="node1" presStyleIdx="5" presStyleCnt="6">
        <dgm:presLayoutVars>
          <dgm:chMax val="1"/>
          <dgm:bulletEnabled val="1"/>
        </dgm:presLayoutVars>
      </dgm:prSet>
      <dgm:spPr/>
    </dgm:pt>
  </dgm:ptLst>
  <dgm:cxnLst>
    <dgm:cxn modelId="{5601B807-C201-4DCB-96E3-2AB583685CD9}" type="presOf" srcId="{620E59CE-9627-461A-86ED-EEDF89BC3859}" destId="{79E47847-9BB4-4BB4-8ABB-193AD39DF02C}" srcOrd="0" destOrd="0" presId="urn:microsoft.com/office/officeart/2005/8/layout/vList5"/>
    <dgm:cxn modelId="{0821480E-3DD4-45C7-96F2-A1C25F2C4EF3}" srcId="{BADA271D-3E7A-4AA7-92D3-AE3C6B975C81}" destId="{879D01FF-4FBD-4032-8682-B458EDF24A93}" srcOrd="3" destOrd="0" parTransId="{F1FD0CB8-49D3-49A9-8E80-7E5FCCE3AAE7}" sibTransId="{D814044C-4FA8-4C39-ADB3-07345F6DBF3C}"/>
    <dgm:cxn modelId="{060D8A11-07D0-4DE7-8758-06E283AEE0AA}" type="presOf" srcId="{0F8EB20D-B225-40E9-A267-172C3E13A897}" destId="{F3791B9D-4425-4EC2-A88C-30FDED4B7E7E}" srcOrd="0" destOrd="0" presId="urn:microsoft.com/office/officeart/2005/8/layout/vList5"/>
    <dgm:cxn modelId="{3B25F93A-A90D-4F1D-9FC1-58DDDB9E0F08}" srcId="{0F8EB20D-B225-40E9-A267-172C3E13A897}" destId="{DCD961F4-F183-4B1F-BA7E-A85D4EC941BE}" srcOrd="1" destOrd="0" parTransId="{56A4490D-DFF5-4212-A28D-E17CD68AB0A9}" sibTransId="{8BA20ADB-5C52-47B1-B90B-9DC4CBE4EC4D}"/>
    <dgm:cxn modelId="{22D3415C-88A3-4F2E-AE6C-9DC4D933FA06}" srcId="{BADA271D-3E7A-4AA7-92D3-AE3C6B975C81}" destId="{FE0737FE-A9D5-40CF-A2BB-B48C3DABFA99}" srcOrd="2" destOrd="0" parTransId="{FABBA372-4CD9-491A-9B1F-94B60ADC8305}" sibTransId="{5B1068C0-F5C3-4D54-989C-D420C69DCB92}"/>
    <dgm:cxn modelId="{D8C0FA63-C9C7-4A77-B604-148A178AE911}" type="presOf" srcId="{DCD961F4-F183-4B1F-BA7E-A85D4EC941BE}" destId="{81BF407A-F5FC-459B-BC41-0A5B371B8DC2}" srcOrd="0" destOrd="1" presId="urn:microsoft.com/office/officeart/2005/8/layout/vList5"/>
    <dgm:cxn modelId="{5C152666-883D-43AC-9FD1-9B6451E4EE10}" type="presOf" srcId="{BADA271D-3E7A-4AA7-92D3-AE3C6B975C81}" destId="{CF0BAE3F-63CA-4280-B968-30389A33656E}" srcOrd="0" destOrd="0" presId="urn:microsoft.com/office/officeart/2005/8/layout/vList5"/>
    <dgm:cxn modelId="{F018C668-C098-494C-9472-B471354F5B7B}" type="presOf" srcId="{50AC5A07-2E2B-4CC5-BF89-52C794F2C6E2}" destId="{81BF407A-F5FC-459B-BC41-0A5B371B8DC2}" srcOrd="0" destOrd="0" presId="urn:microsoft.com/office/officeart/2005/8/layout/vList5"/>
    <dgm:cxn modelId="{B22E696B-80F4-4EB1-A1B5-4F687DA73BC1}" srcId="{BADA271D-3E7A-4AA7-92D3-AE3C6B975C81}" destId="{0F8EB20D-B225-40E9-A267-172C3E13A897}" srcOrd="1" destOrd="0" parTransId="{85F738B3-A569-4B6C-BBA1-338906ABA2F9}" sibTransId="{871A4F24-FB67-4920-ACB0-EE9915B48F28}"/>
    <dgm:cxn modelId="{57680A4D-A4CF-4F55-B84B-E2A4E211B542}" srcId="{0F8EB20D-B225-40E9-A267-172C3E13A897}" destId="{50AC5A07-2E2B-4CC5-BF89-52C794F2C6E2}" srcOrd="0" destOrd="0" parTransId="{01AEB6FC-9926-481A-AA46-3D2AA770C788}" sibTransId="{B5D8F6CB-6F95-4E28-8BF0-FEE35DAA210F}"/>
    <dgm:cxn modelId="{D42AD478-0DC0-41E6-A274-D34B28C4C90A}" type="presOf" srcId="{FAB7096D-8D56-4190-8F9D-2BBB18370FA1}" destId="{8E45AFAC-7118-4E89-BB5F-3EEA249D7D8F}" srcOrd="0" destOrd="0" presId="urn:microsoft.com/office/officeart/2005/8/layout/vList5"/>
    <dgm:cxn modelId="{CC1BB17D-913E-4E28-8240-04A87BFA3467}" srcId="{BADA271D-3E7A-4AA7-92D3-AE3C6B975C81}" destId="{BDFE1476-22D8-499A-88A7-E96C2979BB6F}" srcOrd="0" destOrd="0" parTransId="{CAED6C5D-B8E8-4F63-AFEF-CAD67CD31134}" sibTransId="{B13298B3-7461-4727-978C-A445DCC7537B}"/>
    <dgm:cxn modelId="{463D2C7E-1C8F-4667-9875-121323BA70F4}" type="presOf" srcId="{BDFE1476-22D8-499A-88A7-E96C2979BB6F}" destId="{76D36707-A1A8-4F51-BE3E-33F5949895C7}" srcOrd="0" destOrd="0" presId="urn:microsoft.com/office/officeart/2005/8/layout/vList5"/>
    <dgm:cxn modelId="{D37D837E-DEDD-4BFF-9C3F-85B07644484E}" srcId="{BADA271D-3E7A-4AA7-92D3-AE3C6B975C81}" destId="{620E59CE-9627-461A-86ED-EEDF89BC3859}" srcOrd="4" destOrd="0" parTransId="{6D7AE78C-2BBD-4228-9AA2-876BC58AFA55}" sibTransId="{B97F4582-23F9-4138-B1A2-747E5874E642}"/>
    <dgm:cxn modelId="{41AC3987-57ED-4DA0-8EBE-E6816012A37B}" srcId="{BADA271D-3E7A-4AA7-92D3-AE3C6B975C81}" destId="{FAB7096D-8D56-4190-8F9D-2BBB18370FA1}" srcOrd="5" destOrd="0" parTransId="{52852820-E736-4D89-86EA-E4882206CB26}" sibTransId="{625EE405-BC21-41B4-889F-29AD52B3287E}"/>
    <dgm:cxn modelId="{F6C188E3-294F-4743-8082-AFB62B45DFDA}" type="presOf" srcId="{879D01FF-4FBD-4032-8682-B458EDF24A93}" destId="{20EA53B6-B388-4BA4-8662-76CA96369798}" srcOrd="0" destOrd="0" presId="urn:microsoft.com/office/officeart/2005/8/layout/vList5"/>
    <dgm:cxn modelId="{9EAA1AEB-DE4D-4B6C-ADC6-10A3EC1D01D0}" type="presOf" srcId="{FE0737FE-A9D5-40CF-A2BB-B48C3DABFA99}" destId="{8DD077CE-BDAD-465F-9DEC-451F4297687D}" srcOrd="0" destOrd="0" presId="urn:microsoft.com/office/officeart/2005/8/layout/vList5"/>
    <dgm:cxn modelId="{9CD986DC-85C2-42DA-A6FD-BBC8BDAC39D6}" type="presParOf" srcId="{CF0BAE3F-63CA-4280-B968-30389A33656E}" destId="{1ABC4602-72A7-44D1-A298-E81246F99007}" srcOrd="0" destOrd="0" presId="urn:microsoft.com/office/officeart/2005/8/layout/vList5"/>
    <dgm:cxn modelId="{9656FF99-C32A-4CCF-8B26-1F5A965092DE}" type="presParOf" srcId="{1ABC4602-72A7-44D1-A298-E81246F99007}" destId="{76D36707-A1A8-4F51-BE3E-33F5949895C7}" srcOrd="0" destOrd="0" presId="urn:microsoft.com/office/officeart/2005/8/layout/vList5"/>
    <dgm:cxn modelId="{7113FBCA-D6C0-4197-873F-46253A85669B}" type="presParOf" srcId="{CF0BAE3F-63CA-4280-B968-30389A33656E}" destId="{205AED8A-11B4-483C-AD9A-A4FFB399EFF8}" srcOrd="1" destOrd="0" presId="urn:microsoft.com/office/officeart/2005/8/layout/vList5"/>
    <dgm:cxn modelId="{457C9BCA-095F-494C-A426-EB66C29B63C0}" type="presParOf" srcId="{CF0BAE3F-63CA-4280-B968-30389A33656E}" destId="{1ED87621-033C-4639-9DE9-B8DC2C2C0307}" srcOrd="2" destOrd="0" presId="urn:microsoft.com/office/officeart/2005/8/layout/vList5"/>
    <dgm:cxn modelId="{E3D4BB88-9469-47BB-9B27-D7D6CC4B3DE0}" type="presParOf" srcId="{1ED87621-033C-4639-9DE9-B8DC2C2C0307}" destId="{F3791B9D-4425-4EC2-A88C-30FDED4B7E7E}" srcOrd="0" destOrd="0" presId="urn:microsoft.com/office/officeart/2005/8/layout/vList5"/>
    <dgm:cxn modelId="{ADB49CDD-AE45-464E-9009-45CDE6E9AB40}" type="presParOf" srcId="{1ED87621-033C-4639-9DE9-B8DC2C2C0307}" destId="{81BF407A-F5FC-459B-BC41-0A5B371B8DC2}" srcOrd="1" destOrd="0" presId="urn:microsoft.com/office/officeart/2005/8/layout/vList5"/>
    <dgm:cxn modelId="{5CF58EC8-A980-4E40-9A0C-A5359CC391B0}" type="presParOf" srcId="{CF0BAE3F-63CA-4280-B968-30389A33656E}" destId="{0A880E83-1DD0-4CAE-A408-9235A8D1A8F1}" srcOrd="3" destOrd="0" presId="urn:microsoft.com/office/officeart/2005/8/layout/vList5"/>
    <dgm:cxn modelId="{B1EFFE37-32CF-40A7-9B06-EE876E51C68B}" type="presParOf" srcId="{CF0BAE3F-63CA-4280-B968-30389A33656E}" destId="{9321C6CC-89F8-49BB-B657-3A1BC4FC5411}" srcOrd="4" destOrd="0" presId="urn:microsoft.com/office/officeart/2005/8/layout/vList5"/>
    <dgm:cxn modelId="{AC028F54-D505-4B7C-B35C-0954AED4835D}" type="presParOf" srcId="{9321C6CC-89F8-49BB-B657-3A1BC4FC5411}" destId="{8DD077CE-BDAD-465F-9DEC-451F4297687D}" srcOrd="0" destOrd="0" presId="urn:microsoft.com/office/officeart/2005/8/layout/vList5"/>
    <dgm:cxn modelId="{0A2073AB-AAEE-4018-A72F-17F2FE731636}" type="presParOf" srcId="{CF0BAE3F-63CA-4280-B968-30389A33656E}" destId="{9F9A6545-A626-45B5-B75B-72F2472651EF}" srcOrd="5" destOrd="0" presId="urn:microsoft.com/office/officeart/2005/8/layout/vList5"/>
    <dgm:cxn modelId="{6A4E467C-FD67-48DB-9B81-E7DF66987B5E}" type="presParOf" srcId="{CF0BAE3F-63CA-4280-B968-30389A33656E}" destId="{4CA9271D-13EE-4173-9EB0-E78682F9447E}" srcOrd="6" destOrd="0" presId="urn:microsoft.com/office/officeart/2005/8/layout/vList5"/>
    <dgm:cxn modelId="{A2369BD8-003D-4F8F-8B5E-AC4FCC948DAD}" type="presParOf" srcId="{4CA9271D-13EE-4173-9EB0-E78682F9447E}" destId="{20EA53B6-B388-4BA4-8662-76CA96369798}" srcOrd="0" destOrd="0" presId="urn:microsoft.com/office/officeart/2005/8/layout/vList5"/>
    <dgm:cxn modelId="{2BD6C6F2-9DE5-4DB1-A93E-19A68418BCB7}" type="presParOf" srcId="{CF0BAE3F-63CA-4280-B968-30389A33656E}" destId="{4688335B-70D7-4C61-94B1-F0C2CC34C88E}" srcOrd="7" destOrd="0" presId="urn:microsoft.com/office/officeart/2005/8/layout/vList5"/>
    <dgm:cxn modelId="{2D60BC08-4234-4213-88E3-894443419DF4}" type="presParOf" srcId="{CF0BAE3F-63CA-4280-B968-30389A33656E}" destId="{9E30CE69-55BC-47B6-A6F0-C3084D249FE0}" srcOrd="8" destOrd="0" presId="urn:microsoft.com/office/officeart/2005/8/layout/vList5"/>
    <dgm:cxn modelId="{68CF2DF5-8742-4BB3-BC1C-87FE6BAEB01A}" type="presParOf" srcId="{9E30CE69-55BC-47B6-A6F0-C3084D249FE0}" destId="{79E47847-9BB4-4BB4-8ABB-193AD39DF02C}" srcOrd="0" destOrd="0" presId="urn:microsoft.com/office/officeart/2005/8/layout/vList5"/>
    <dgm:cxn modelId="{1D5C2CC8-FF39-45A0-BB5E-BCB5EF7C730B}" type="presParOf" srcId="{CF0BAE3F-63CA-4280-B968-30389A33656E}" destId="{D0CC8B73-57B7-42C3-9574-3D418CAB3DE8}" srcOrd="9" destOrd="0" presId="urn:microsoft.com/office/officeart/2005/8/layout/vList5"/>
    <dgm:cxn modelId="{5CFA5033-0AA8-41AD-8B12-84B9BDE72625}" type="presParOf" srcId="{CF0BAE3F-63CA-4280-B968-30389A33656E}" destId="{11E89F0A-C1CF-4BA9-A98F-71C1C32B4E90}" srcOrd="10" destOrd="0" presId="urn:microsoft.com/office/officeart/2005/8/layout/vList5"/>
    <dgm:cxn modelId="{FF0EC68E-5BC1-467F-A3A7-4B50ADC28A59}" type="presParOf" srcId="{11E89F0A-C1CF-4BA9-A98F-71C1C32B4E90}" destId="{8E45AFAC-7118-4E89-BB5F-3EEA249D7D8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7D5AF3-E5F0-4002-A062-387BA94692CA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1D22BDF-8002-48A8-9020-B2776726CA62}">
      <dgm:prSet/>
      <dgm:spPr/>
      <dgm:t>
        <a:bodyPr/>
        <a:lstStyle/>
        <a:p>
          <a:r>
            <a:rPr lang="en-US"/>
            <a:t>Convene</a:t>
          </a:r>
        </a:p>
      </dgm:t>
    </dgm:pt>
    <dgm:pt modelId="{9CD7A6BF-5BFE-4034-A5A8-DE3231A65E5B}" type="parTrans" cxnId="{231FC8FA-9326-42C6-A58E-BB6E35158A3D}">
      <dgm:prSet/>
      <dgm:spPr/>
      <dgm:t>
        <a:bodyPr/>
        <a:lstStyle/>
        <a:p>
          <a:endParaRPr lang="en-US"/>
        </a:p>
      </dgm:t>
    </dgm:pt>
    <dgm:pt modelId="{91B676FC-B7D9-4981-9949-4B3DEBBAA652}" type="sibTrans" cxnId="{231FC8FA-9326-42C6-A58E-BB6E35158A3D}">
      <dgm:prSet/>
      <dgm:spPr/>
      <dgm:t>
        <a:bodyPr/>
        <a:lstStyle/>
        <a:p>
          <a:endParaRPr lang="en-US"/>
        </a:p>
      </dgm:t>
    </dgm:pt>
    <dgm:pt modelId="{EF15010D-8041-44A3-B469-3F7624FE6F8E}">
      <dgm:prSet/>
      <dgm:spPr/>
      <dgm:t>
        <a:bodyPr/>
        <a:lstStyle/>
        <a:p>
          <a:r>
            <a:rPr lang="en-US"/>
            <a:t>Convene Substitute Task Force to review previous school year and make recommendations for next school year </a:t>
          </a:r>
        </a:p>
      </dgm:t>
    </dgm:pt>
    <dgm:pt modelId="{74BF808C-BCC4-430C-A115-D0D1D6B4E7EF}" type="parTrans" cxnId="{32846F92-B2CF-4F7A-AB90-7CFEA0971181}">
      <dgm:prSet/>
      <dgm:spPr/>
      <dgm:t>
        <a:bodyPr/>
        <a:lstStyle/>
        <a:p>
          <a:endParaRPr lang="en-US"/>
        </a:p>
      </dgm:t>
    </dgm:pt>
    <dgm:pt modelId="{291D2616-0F8E-4878-89FC-73362B9095A6}" type="sibTrans" cxnId="{32846F92-B2CF-4F7A-AB90-7CFEA0971181}">
      <dgm:prSet/>
      <dgm:spPr/>
      <dgm:t>
        <a:bodyPr/>
        <a:lstStyle/>
        <a:p>
          <a:endParaRPr lang="en-US"/>
        </a:p>
      </dgm:t>
    </dgm:pt>
    <dgm:pt modelId="{8BCC5514-449D-4392-B0B4-7CD4FEEEA775}">
      <dgm:prSet/>
      <dgm:spPr/>
      <dgm:t>
        <a:bodyPr/>
        <a:lstStyle/>
        <a:p>
          <a:r>
            <a:rPr lang="en-US"/>
            <a:t>Verify</a:t>
          </a:r>
        </a:p>
      </dgm:t>
    </dgm:pt>
    <dgm:pt modelId="{AD365103-BA80-4D24-A6EA-9EC493003CCD}" type="parTrans" cxnId="{AE21922F-E618-450D-8EC5-C86D9828AE48}">
      <dgm:prSet/>
      <dgm:spPr/>
      <dgm:t>
        <a:bodyPr/>
        <a:lstStyle/>
        <a:p>
          <a:endParaRPr lang="en-US"/>
        </a:p>
      </dgm:t>
    </dgm:pt>
    <dgm:pt modelId="{445939B2-D5DA-4F71-B12F-8C3C151A1C79}" type="sibTrans" cxnId="{AE21922F-E618-450D-8EC5-C86D9828AE48}">
      <dgm:prSet/>
      <dgm:spPr/>
      <dgm:t>
        <a:bodyPr/>
        <a:lstStyle/>
        <a:p>
          <a:endParaRPr lang="en-US"/>
        </a:p>
      </dgm:t>
    </dgm:pt>
    <dgm:pt modelId="{2A244027-F0D5-40BE-B97A-706A1DBC0BF9}">
      <dgm:prSet/>
      <dgm:spPr/>
      <dgm:t>
        <a:bodyPr/>
        <a:lstStyle/>
        <a:p>
          <a:r>
            <a:rPr lang="en-US"/>
            <a:t>Verify employee handbook is updated </a:t>
          </a:r>
        </a:p>
      </dgm:t>
    </dgm:pt>
    <dgm:pt modelId="{B005B209-8EF1-4234-AA8D-72430B9B12C3}" type="parTrans" cxnId="{7C9C40D1-A27F-46EC-BC96-7A41965DF878}">
      <dgm:prSet/>
      <dgm:spPr/>
      <dgm:t>
        <a:bodyPr/>
        <a:lstStyle/>
        <a:p>
          <a:endParaRPr lang="en-US"/>
        </a:p>
      </dgm:t>
    </dgm:pt>
    <dgm:pt modelId="{1EA5F85D-C4D5-4195-AB61-F3C7B6C4B303}" type="sibTrans" cxnId="{7C9C40D1-A27F-46EC-BC96-7A41965DF878}">
      <dgm:prSet/>
      <dgm:spPr/>
      <dgm:t>
        <a:bodyPr/>
        <a:lstStyle/>
        <a:p>
          <a:endParaRPr lang="en-US"/>
        </a:p>
      </dgm:t>
    </dgm:pt>
    <dgm:pt modelId="{2EE4F2EA-6474-4580-88A1-25FD5B2E8E65}">
      <dgm:prSet/>
      <dgm:spPr/>
      <dgm:t>
        <a:bodyPr/>
        <a:lstStyle/>
        <a:p>
          <a:r>
            <a:rPr lang="en-US"/>
            <a:t>Purge</a:t>
          </a:r>
        </a:p>
      </dgm:t>
    </dgm:pt>
    <dgm:pt modelId="{99DC5DE4-EE7A-4E20-BB6B-8A1B09AAF11E}" type="parTrans" cxnId="{3DC263DD-4108-4A06-94B5-EE99023C6BB9}">
      <dgm:prSet/>
      <dgm:spPr/>
      <dgm:t>
        <a:bodyPr/>
        <a:lstStyle/>
        <a:p>
          <a:endParaRPr lang="en-US"/>
        </a:p>
      </dgm:t>
    </dgm:pt>
    <dgm:pt modelId="{E6C7FE63-9480-41AA-8482-87C6204D8EF3}" type="sibTrans" cxnId="{3DC263DD-4108-4A06-94B5-EE99023C6BB9}">
      <dgm:prSet/>
      <dgm:spPr/>
      <dgm:t>
        <a:bodyPr/>
        <a:lstStyle/>
        <a:p>
          <a:endParaRPr lang="en-US"/>
        </a:p>
      </dgm:t>
    </dgm:pt>
    <dgm:pt modelId="{E6FC6A7C-F0E0-4F9C-8678-F27B9E939E0E}">
      <dgm:prSet/>
      <dgm:spPr/>
      <dgm:t>
        <a:bodyPr/>
        <a:lstStyle/>
        <a:p>
          <a:r>
            <a:rPr lang="en-US"/>
            <a:t>Purge substitute teacher list based on continued interest</a:t>
          </a:r>
        </a:p>
      </dgm:t>
    </dgm:pt>
    <dgm:pt modelId="{27C7CFF4-547B-4847-BBAE-33E6A9765939}" type="parTrans" cxnId="{DBAAEFC3-3C4B-448F-BB54-BF0CFD806869}">
      <dgm:prSet/>
      <dgm:spPr/>
      <dgm:t>
        <a:bodyPr/>
        <a:lstStyle/>
        <a:p>
          <a:endParaRPr lang="en-US"/>
        </a:p>
      </dgm:t>
    </dgm:pt>
    <dgm:pt modelId="{C6020548-96AD-4424-9438-E6F2877C470A}" type="sibTrans" cxnId="{DBAAEFC3-3C4B-448F-BB54-BF0CFD806869}">
      <dgm:prSet/>
      <dgm:spPr/>
      <dgm:t>
        <a:bodyPr/>
        <a:lstStyle/>
        <a:p>
          <a:endParaRPr lang="en-US"/>
        </a:p>
      </dgm:t>
    </dgm:pt>
    <dgm:pt modelId="{AE7C1A41-D8DD-42E7-89F1-D295EB323636}">
      <dgm:prSet/>
      <dgm:spPr/>
      <dgm:t>
        <a:bodyPr/>
        <a:lstStyle/>
        <a:p>
          <a:r>
            <a:rPr lang="en-US"/>
            <a:t>Update</a:t>
          </a:r>
        </a:p>
      </dgm:t>
    </dgm:pt>
    <dgm:pt modelId="{529FA5CB-30A0-48AD-A3FD-BA4AD2D93506}" type="parTrans" cxnId="{5E4C4522-FABD-471A-81D5-EF803C58EBF7}">
      <dgm:prSet/>
      <dgm:spPr/>
      <dgm:t>
        <a:bodyPr/>
        <a:lstStyle/>
        <a:p>
          <a:endParaRPr lang="en-US"/>
        </a:p>
      </dgm:t>
    </dgm:pt>
    <dgm:pt modelId="{ECF90EB4-19BB-4D7A-9255-2A6A27F7E491}" type="sibTrans" cxnId="{5E4C4522-FABD-471A-81D5-EF803C58EBF7}">
      <dgm:prSet/>
      <dgm:spPr/>
      <dgm:t>
        <a:bodyPr/>
        <a:lstStyle/>
        <a:p>
          <a:endParaRPr lang="en-US"/>
        </a:p>
      </dgm:t>
    </dgm:pt>
    <dgm:pt modelId="{C0E24CCB-4663-410F-88B0-11A09A5A5633}">
      <dgm:prSet/>
      <dgm:spPr/>
      <dgm:t>
        <a:bodyPr/>
        <a:lstStyle/>
        <a:p>
          <a:r>
            <a:rPr lang="en-US"/>
            <a:t>Update employee forms (as needed)</a:t>
          </a:r>
        </a:p>
      </dgm:t>
    </dgm:pt>
    <dgm:pt modelId="{79074727-7DB8-4C9C-A4CA-6D8868A1E0A7}" type="parTrans" cxnId="{AEB0DDBE-CCA0-4032-9CA4-7F903BF9E8C8}">
      <dgm:prSet/>
      <dgm:spPr/>
      <dgm:t>
        <a:bodyPr/>
        <a:lstStyle/>
        <a:p>
          <a:endParaRPr lang="en-US"/>
        </a:p>
      </dgm:t>
    </dgm:pt>
    <dgm:pt modelId="{595AE7D3-3BB5-4F4D-A26E-CDC532FA43D7}" type="sibTrans" cxnId="{AEB0DDBE-CCA0-4032-9CA4-7F903BF9E8C8}">
      <dgm:prSet/>
      <dgm:spPr/>
      <dgm:t>
        <a:bodyPr/>
        <a:lstStyle/>
        <a:p>
          <a:endParaRPr lang="en-US"/>
        </a:p>
      </dgm:t>
    </dgm:pt>
    <dgm:pt modelId="{119F97FD-D198-46EF-8BDD-C07BE25FF2B2}" type="pres">
      <dgm:prSet presAssocID="{EB7D5AF3-E5F0-4002-A062-387BA94692CA}" presName="Name0" presStyleCnt="0">
        <dgm:presLayoutVars>
          <dgm:dir/>
          <dgm:animLvl val="lvl"/>
          <dgm:resizeHandles val="exact"/>
        </dgm:presLayoutVars>
      </dgm:prSet>
      <dgm:spPr/>
    </dgm:pt>
    <dgm:pt modelId="{C4288ABF-24BD-4551-9589-24C172576B7A}" type="pres">
      <dgm:prSet presAssocID="{E1D22BDF-8002-48A8-9020-B2776726CA62}" presName="composite" presStyleCnt="0"/>
      <dgm:spPr/>
    </dgm:pt>
    <dgm:pt modelId="{60AE6E64-1E78-4DDA-BDCC-8962FEDC06D9}" type="pres">
      <dgm:prSet presAssocID="{E1D22BDF-8002-48A8-9020-B2776726CA62}" presName="parTx" presStyleLbl="alignNode1" presStyleIdx="0" presStyleCnt="4">
        <dgm:presLayoutVars>
          <dgm:chMax val="0"/>
          <dgm:chPref val="0"/>
        </dgm:presLayoutVars>
      </dgm:prSet>
      <dgm:spPr/>
    </dgm:pt>
    <dgm:pt modelId="{3ADC8706-C913-4B5B-B8D0-76628D14EC81}" type="pres">
      <dgm:prSet presAssocID="{E1D22BDF-8002-48A8-9020-B2776726CA62}" presName="desTx" presStyleLbl="alignAccFollowNode1" presStyleIdx="0" presStyleCnt="4">
        <dgm:presLayoutVars/>
      </dgm:prSet>
      <dgm:spPr/>
    </dgm:pt>
    <dgm:pt modelId="{4647273B-24FB-4CB0-AAB5-6B52C4A89F4A}" type="pres">
      <dgm:prSet presAssocID="{91B676FC-B7D9-4981-9949-4B3DEBBAA652}" presName="space" presStyleCnt="0"/>
      <dgm:spPr/>
    </dgm:pt>
    <dgm:pt modelId="{014E49F2-6697-441A-B7BE-59716E57321D}" type="pres">
      <dgm:prSet presAssocID="{8BCC5514-449D-4392-B0B4-7CD4FEEEA775}" presName="composite" presStyleCnt="0"/>
      <dgm:spPr/>
    </dgm:pt>
    <dgm:pt modelId="{7722C647-BD8E-4761-A28D-FEEF494921ED}" type="pres">
      <dgm:prSet presAssocID="{8BCC5514-449D-4392-B0B4-7CD4FEEEA775}" presName="parTx" presStyleLbl="alignNode1" presStyleIdx="1" presStyleCnt="4">
        <dgm:presLayoutVars>
          <dgm:chMax val="0"/>
          <dgm:chPref val="0"/>
        </dgm:presLayoutVars>
      </dgm:prSet>
      <dgm:spPr/>
    </dgm:pt>
    <dgm:pt modelId="{03FDF726-04F7-45EF-9ADF-DCBB12043D16}" type="pres">
      <dgm:prSet presAssocID="{8BCC5514-449D-4392-B0B4-7CD4FEEEA775}" presName="desTx" presStyleLbl="alignAccFollowNode1" presStyleIdx="1" presStyleCnt="4">
        <dgm:presLayoutVars/>
      </dgm:prSet>
      <dgm:spPr/>
    </dgm:pt>
    <dgm:pt modelId="{C1259419-76B0-4B6C-80BF-26EB4767BDF8}" type="pres">
      <dgm:prSet presAssocID="{445939B2-D5DA-4F71-B12F-8C3C151A1C79}" presName="space" presStyleCnt="0"/>
      <dgm:spPr/>
    </dgm:pt>
    <dgm:pt modelId="{2D347B98-DE42-4C0B-B5C2-A4A29D067AE8}" type="pres">
      <dgm:prSet presAssocID="{2EE4F2EA-6474-4580-88A1-25FD5B2E8E65}" presName="composite" presStyleCnt="0"/>
      <dgm:spPr/>
    </dgm:pt>
    <dgm:pt modelId="{FCCB364B-06CA-46C3-85D1-1238ED07860A}" type="pres">
      <dgm:prSet presAssocID="{2EE4F2EA-6474-4580-88A1-25FD5B2E8E65}" presName="parTx" presStyleLbl="alignNode1" presStyleIdx="2" presStyleCnt="4">
        <dgm:presLayoutVars>
          <dgm:chMax val="0"/>
          <dgm:chPref val="0"/>
        </dgm:presLayoutVars>
      </dgm:prSet>
      <dgm:spPr/>
    </dgm:pt>
    <dgm:pt modelId="{70481E28-98B1-40C1-9529-C533611CD0F1}" type="pres">
      <dgm:prSet presAssocID="{2EE4F2EA-6474-4580-88A1-25FD5B2E8E65}" presName="desTx" presStyleLbl="alignAccFollowNode1" presStyleIdx="2" presStyleCnt="4">
        <dgm:presLayoutVars/>
      </dgm:prSet>
      <dgm:spPr/>
    </dgm:pt>
    <dgm:pt modelId="{37D566E6-B1F4-45A3-8061-49FF37B33934}" type="pres">
      <dgm:prSet presAssocID="{E6C7FE63-9480-41AA-8482-87C6204D8EF3}" presName="space" presStyleCnt="0"/>
      <dgm:spPr/>
    </dgm:pt>
    <dgm:pt modelId="{BD78C12D-E25C-4BC3-87DE-12B78C4D3634}" type="pres">
      <dgm:prSet presAssocID="{AE7C1A41-D8DD-42E7-89F1-D295EB323636}" presName="composite" presStyleCnt="0"/>
      <dgm:spPr/>
    </dgm:pt>
    <dgm:pt modelId="{6F68A492-A243-4E29-8E98-5A0C8EC2B815}" type="pres">
      <dgm:prSet presAssocID="{AE7C1A41-D8DD-42E7-89F1-D295EB323636}" presName="parTx" presStyleLbl="alignNode1" presStyleIdx="3" presStyleCnt="4">
        <dgm:presLayoutVars>
          <dgm:chMax val="0"/>
          <dgm:chPref val="0"/>
        </dgm:presLayoutVars>
      </dgm:prSet>
      <dgm:spPr/>
    </dgm:pt>
    <dgm:pt modelId="{443943FE-8FC4-4927-AFF7-7454E23228DB}" type="pres">
      <dgm:prSet presAssocID="{AE7C1A41-D8DD-42E7-89F1-D295EB323636}" presName="desTx" presStyleLbl="alignAccFollowNode1" presStyleIdx="3" presStyleCnt="4">
        <dgm:presLayoutVars/>
      </dgm:prSet>
      <dgm:spPr/>
    </dgm:pt>
  </dgm:ptLst>
  <dgm:cxnLst>
    <dgm:cxn modelId="{87262E04-A905-4480-B2F6-103D371CEED9}" type="presOf" srcId="{2EE4F2EA-6474-4580-88A1-25FD5B2E8E65}" destId="{FCCB364B-06CA-46C3-85D1-1238ED07860A}" srcOrd="0" destOrd="0" presId="urn:microsoft.com/office/officeart/2016/7/layout/HorizontalActionList"/>
    <dgm:cxn modelId="{FDF39609-6759-47DD-AD5D-D6565B0160BD}" type="presOf" srcId="{EB7D5AF3-E5F0-4002-A062-387BA94692CA}" destId="{119F97FD-D198-46EF-8BDD-C07BE25FF2B2}" srcOrd="0" destOrd="0" presId="urn:microsoft.com/office/officeart/2016/7/layout/HorizontalActionList"/>
    <dgm:cxn modelId="{5E4C4522-FABD-471A-81D5-EF803C58EBF7}" srcId="{EB7D5AF3-E5F0-4002-A062-387BA94692CA}" destId="{AE7C1A41-D8DD-42E7-89F1-D295EB323636}" srcOrd="3" destOrd="0" parTransId="{529FA5CB-30A0-48AD-A3FD-BA4AD2D93506}" sibTransId="{ECF90EB4-19BB-4D7A-9255-2A6A27F7E491}"/>
    <dgm:cxn modelId="{47159E25-7C3A-4239-8033-2B3530AC353B}" type="presOf" srcId="{EF15010D-8041-44A3-B469-3F7624FE6F8E}" destId="{3ADC8706-C913-4B5B-B8D0-76628D14EC81}" srcOrd="0" destOrd="0" presId="urn:microsoft.com/office/officeart/2016/7/layout/HorizontalActionList"/>
    <dgm:cxn modelId="{AE21922F-E618-450D-8EC5-C86D9828AE48}" srcId="{EB7D5AF3-E5F0-4002-A062-387BA94692CA}" destId="{8BCC5514-449D-4392-B0B4-7CD4FEEEA775}" srcOrd="1" destOrd="0" parTransId="{AD365103-BA80-4D24-A6EA-9EC493003CCD}" sibTransId="{445939B2-D5DA-4F71-B12F-8C3C151A1C79}"/>
    <dgm:cxn modelId="{DC91EA40-CF2C-42E3-89D1-F349F210EC17}" type="presOf" srcId="{C0E24CCB-4663-410F-88B0-11A09A5A5633}" destId="{443943FE-8FC4-4927-AFF7-7454E23228DB}" srcOrd="0" destOrd="0" presId="urn:microsoft.com/office/officeart/2016/7/layout/HorizontalActionList"/>
    <dgm:cxn modelId="{459AED5D-7B43-4C02-90DC-2C1516E2B129}" type="presOf" srcId="{8BCC5514-449D-4392-B0B4-7CD4FEEEA775}" destId="{7722C647-BD8E-4761-A28D-FEEF494921ED}" srcOrd="0" destOrd="0" presId="urn:microsoft.com/office/officeart/2016/7/layout/HorizontalActionList"/>
    <dgm:cxn modelId="{3A6C6A7D-3156-400F-98D0-2BFF974F32CF}" type="presOf" srcId="{AE7C1A41-D8DD-42E7-89F1-D295EB323636}" destId="{6F68A492-A243-4E29-8E98-5A0C8EC2B815}" srcOrd="0" destOrd="0" presId="urn:microsoft.com/office/officeart/2016/7/layout/HorizontalActionList"/>
    <dgm:cxn modelId="{32846F92-B2CF-4F7A-AB90-7CFEA0971181}" srcId="{E1D22BDF-8002-48A8-9020-B2776726CA62}" destId="{EF15010D-8041-44A3-B469-3F7624FE6F8E}" srcOrd="0" destOrd="0" parTransId="{74BF808C-BCC4-430C-A115-D0D1D6B4E7EF}" sibTransId="{291D2616-0F8E-4878-89FC-73362B9095A6}"/>
    <dgm:cxn modelId="{5AC8F7AC-BA42-461B-BFAB-33C92E058E66}" type="presOf" srcId="{2A244027-F0D5-40BE-B97A-706A1DBC0BF9}" destId="{03FDF726-04F7-45EF-9ADF-DCBB12043D16}" srcOrd="0" destOrd="0" presId="urn:microsoft.com/office/officeart/2016/7/layout/HorizontalActionList"/>
    <dgm:cxn modelId="{7B7A13B3-9784-4EC5-ABAF-C61C87E1F50F}" type="presOf" srcId="{E6FC6A7C-F0E0-4F9C-8678-F27B9E939E0E}" destId="{70481E28-98B1-40C1-9529-C533611CD0F1}" srcOrd="0" destOrd="0" presId="urn:microsoft.com/office/officeart/2016/7/layout/HorizontalActionList"/>
    <dgm:cxn modelId="{2E276EB3-4C0C-4EAC-83A7-CC050DB779BE}" type="presOf" srcId="{E1D22BDF-8002-48A8-9020-B2776726CA62}" destId="{60AE6E64-1E78-4DDA-BDCC-8962FEDC06D9}" srcOrd="0" destOrd="0" presId="urn:microsoft.com/office/officeart/2016/7/layout/HorizontalActionList"/>
    <dgm:cxn modelId="{AEB0DDBE-CCA0-4032-9CA4-7F903BF9E8C8}" srcId="{AE7C1A41-D8DD-42E7-89F1-D295EB323636}" destId="{C0E24CCB-4663-410F-88B0-11A09A5A5633}" srcOrd="0" destOrd="0" parTransId="{79074727-7DB8-4C9C-A4CA-6D8868A1E0A7}" sibTransId="{595AE7D3-3BB5-4F4D-A26E-CDC532FA43D7}"/>
    <dgm:cxn modelId="{DBAAEFC3-3C4B-448F-BB54-BF0CFD806869}" srcId="{2EE4F2EA-6474-4580-88A1-25FD5B2E8E65}" destId="{E6FC6A7C-F0E0-4F9C-8678-F27B9E939E0E}" srcOrd="0" destOrd="0" parTransId="{27C7CFF4-547B-4847-BBAE-33E6A9765939}" sibTransId="{C6020548-96AD-4424-9438-E6F2877C470A}"/>
    <dgm:cxn modelId="{7C9C40D1-A27F-46EC-BC96-7A41965DF878}" srcId="{8BCC5514-449D-4392-B0B4-7CD4FEEEA775}" destId="{2A244027-F0D5-40BE-B97A-706A1DBC0BF9}" srcOrd="0" destOrd="0" parTransId="{B005B209-8EF1-4234-AA8D-72430B9B12C3}" sibTransId="{1EA5F85D-C4D5-4195-AB61-F3C7B6C4B303}"/>
    <dgm:cxn modelId="{3DC263DD-4108-4A06-94B5-EE99023C6BB9}" srcId="{EB7D5AF3-E5F0-4002-A062-387BA94692CA}" destId="{2EE4F2EA-6474-4580-88A1-25FD5B2E8E65}" srcOrd="2" destOrd="0" parTransId="{99DC5DE4-EE7A-4E20-BB6B-8A1B09AAF11E}" sibTransId="{E6C7FE63-9480-41AA-8482-87C6204D8EF3}"/>
    <dgm:cxn modelId="{231FC8FA-9326-42C6-A58E-BB6E35158A3D}" srcId="{EB7D5AF3-E5F0-4002-A062-387BA94692CA}" destId="{E1D22BDF-8002-48A8-9020-B2776726CA62}" srcOrd="0" destOrd="0" parTransId="{9CD7A6BF-5BFE-4034-A5A8-DE3231A65E5B}" sibTransId="{91B676FC-B7D9-4981-9949-4B3DEBBAA652}"/>
    <dgm:cxn modelId="{15ACB9D6-E6F7-4B17-B6AC-A1DC0D049E70}" type="presParOf" srcId="{119F97FD-D198-46EF-8BDD-C07BE25FF2B2}" destId="{C4288ABF-24BD-4551-9589-24C172576B7A}" srcOrd="0" destOrd="0" presId="urn:microsoft.com/office/officeart/2016/7/layout/HorizontalActionList"/>
    <dgm:cxn modelId="{2C6F055A-D5CF-480C-AC70-6AA76FE19764}" type="presParOf" srcId="{C4288ABF-24BD-4551-9589-24C172576B7A}" destId="{60AE6E64-1E78-4DDA-BDCC-8962FEDC06D9}" srcOrd="0" destOrd="0" presId="urn:microsoft.com/office/officeart/2016/7/layout/HorizontalActionList"/>
    <dgm:cxn modelId="{CB5E6B36-1A1B-414F-B23F-2EA7D31AF672}" type="presParOf" srcId="{C4288ABF-24BD-4551-9589-24C172576B7A}" destId="{3ADC8706-C913-4B5B-B8D0-76628D14EC81}" srcOrd="1" destOrd="0" presId="urn:microsoft.com/office/officeart/2016/7/layout/HorizontalActionList"/>
    <dgm:cxn modelId="{B13989D5-1986-4419-8896-0D023377B18D}" type="presParOf" srcId="{119F97FD-D198-46EF-8BDD-C07BE25FF2B2}" destId="{4647273B-24FB-4CB0-AAB5-6B52C4A89F4A}" srcOrd="1" destOrd="0" presId="urn:microsoft.com/office/officeart/2016/7/layout/HorizontalActionList"/>
    <dgm:cxn modelId="{CE76FE15-34DF-4FF8-8D76-75ADF4A5D860}" type="presParOf" srcId="{119F97FD-D198-46EF-8BDD-C07BE25FF2B2}" destId="{014E49F2-6697-441A-B7BE-59716E57321D}" srcOrd="2" destOrd="0" presId="urn:microsoft.com/office/officeart/2016/7/layout/HorizontalActionList"/>
    <dgm:cxn modelId="{5B325F82-1B97-4D14-9EB5-13C86A827524}" type="presParOf" srcId="{014E49F2-6697-441A-B7BE-59716E57321D}" destId="{7722C647-BD8E-4761-A28D-FEEF494921ED}" srcOrd="0" destOrd="0" presId="urn:microsoft.com/office/officeart/2016/7/layout/HorizontalActionList"/>
    <dgm:cxn modelId="{218EAA7B-A052-4276-BF55-2D2329A2044D}" type="presParOf" srcId="{014E49F2-6697-441A-B7BE-59716E57321D}" destId="{03FDF726-04F7-45EF-9ADF-DCBB12043D16}" srcOrd="1" destOrd="0" presId="urn:microsoft.com/office/officeart/2016/7/layout/HorizontalActionList"/>
    <dgm:cxn modelId="{A65569A2-5B72-4839-8A8B-CB4D52F7E6DC}" type="presParOf" srcId="{119F97FD-D198-46EF-8BDD-C07BE25FF2B2}" destId="{C1259419-76B0-4B6C-80BF-26EB4767BDF8}" srcOrd="3" destOrd="0" presId="urn:microsoft.com/office/officeart/2016/7/layout/HorizontalActionList"/>
    <dgm:cxn modelId="{4267A5E1-2276-442F-A0A2-479380EE2CB7}" type="presParOf" srcId="{119F97FD-D198-46EF-8BDD-C07BE25FF2B2}" destId="{2D347B98-DE42-4C0B-B5C2-A4A29D067AE8}" srcOrd="4" destOrd="0" presId="urn:microsoft.com/office/officeart/2016/7/layout/HorizontalActionList"/>
    <dgm:cxn modelId="{8670DC09-9427-4279-A256-336B184FCBB8}" type="presParOf" srcId="{2D347B98-DE42-4C0B-B5C2-A4A29D067AE8}" destId="{FCCB364B-06CA-46C3-85D1-1238ED07860A}" srcOrd="0" destOrd="0" presId="urn:microsoft.com/office/officeart/2016/7/layout/HorizontalActionList"/>
    <dgm:cxn modelId="{76395FDA-B638-4877-A8BB-460B25FF5319}" type="presParOf" srcId="{2D347B98-DE42-4C0B-B5C2-A4A29D067AE8}" destId="{70481E28-98B1-40C1-9529-C533611CD0F1}" srcOrd="1" destOrd="0" presId="urn:microsoft.com/office/officeart/2016/7/layout/HorizontalActionList"/>
    <dgm:cxn modelId="{686DE443-B93E-4739-9798-EA76B5A90258}" type="presParOf" srcId="{119F97FD-D198-46EF-8BDD-C07BE25FF2B2}" destId="{37D566E6-B1F4-45A3-8061-49FF37B33934}" srcOrd="5" destOrd="0" presId="urn:microsoft.com/office/officeart/2016/7/layout/HorizontalActionList"/>
    <dgm:cxn modelId="{588D28C5-5971-4910-842C-81B827D0426B}" type="presParOf" srcId="{119F97FD-D198-46EF-8BDD-C07BE25FF2B2}" destId="{BD78C12D-E25C-4BC3-87DE-12B78C4D3634}" srcOrd="6" destOrd="0" presId="urn:microsoft.com/office/officeart/2016/7/layout/HorizontalActionList"/>
    <dgm:cxn modelId="{78F58659-7C1F-4C04-B54C-8559CCBA11A9}" type="presParOf" srcId="{BD78C12D-E25C-4BC3-87DE-12B78C4D3634}" destId="{6F68A492-A243-4E29-8E98-5A0C8EC2B815}" srcOrd="0" destOrd="0" presId="urn:microsoft.com/office/officeart/2016/7/layout/HorizontalActionList"/>
    <dgm:cxn modelId="{624ACCA8-1DE0-4342-8DE9-4D53D344EDA5}" type="presParOf" srcId="{BD78C12D-E25C-4BC3-87DE-12B78C4D3634}" destId="{443943FE-8FC4-4927-AFF7-7454E23228DB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553886-8E41-4EC8-B62C-BE19BA0A8F0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C53A87-AEE6-4851-A93E-5B341DB455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Campus Substitute Teacher contact</a:t>
          </a:r>
        </a:p>
      </dgm:t>
    </dgm:pt>
    <dgm:pt modelId="{40FA9ED0-42EC-46EC-B1B7-CFC87038E3E6}" type="parTrans" cxnId="{9E7C1576-CEED-4C4B-A063-80F07F2D6393}">
      <dgm:prSet/>
      <dgm:spPr/>
      <dgm:t>
        <a:bodyPr/>
        <a:lstStyle/>
        <a:p>
          <a:endParaRPr lang="en-US"/>
        </a:p>
      </dgm:t>
    </dgm:pt>
    <dgm:pt modelId="{5EFC8B33-DA5B-4D2C-BF9B-5837C03B999C}" type="sibTrans" cxnId="{9E7C1576-CEED-4C4B-A063-80F07F2D63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8F3A7B9-8822-48DF-BAC1-D8826CBF6D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Principal</a:t>
          </a:r>
        </a:p>
      </dgm:t>
    </dgm:pt>
    <dgm:pt modelId="{B8C77B7D-6110-4A93-86B9-E5C12ECAC9D4}" type="parTrans" cxnId="{CAF7E70B-BEDB-4ACF-A82F-252086263E18}">
      <dgm:prSet/>
      <dgm:spPr/>
      <dgm:t>
        <a:bodyPr/>
        <a:lstStyle/>
        <a:p>
          <a:endParaRPr lang="en-US"/>
        </a:p>
      </dgm:t>
    </dgm:pt>
    <dgm:pt modelId="{62D36706-D7C7-475A-B97F-372A283CB957}" type="sibTrans" cxnId="{CAF7E70B-BEDB-4ACF-A82F-252086263E1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FCEA680-7228-4C19-A424-3E8DA5209C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Staff development </a:t>
          </a:r>
        </a:p>
      </dgm:t>
    </dgm:pt>
    <dgm:pt modelId="{52BAF97A-63D3-4DF8-933C-F814CC89D7A5}" type="parTrans" cxnId="{369F24CD-1994-40AF-BE04-037AD5DFA93E}">
      <dgm:prSet/>
      <dgm:spPr/>
      <dgm:t>
        <a:bodyPr/>
        <a:lstStyle/>
        <a:p>
          <a:endParaRPr lang="en-US"/>
        </a:p>
      </dgm:t>
    </dgm:pt>
    <dgm:pt modelId="{44C23290-C2E3-4020-A07A-EB5FA2722276}" type="sibTrans" cxnId="{369F24CD-1994-40AF-BE04-037AD5DFA9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9433E06-0711-47AF-8167-38CE603AB0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Permanent Teacher </a:t>
          </a:r>
        </a:p>
      </dgm:t>
    </dgm:pt>
    <dgm:pt modelId="{11E66DA3-6E53-4348-92A1-6461AD43E6CA}" type="parTrans" cxnId="{C136972F-235D-42C1-9590-F07942DB5679}">
      <dgm:prSet/>
      <dgm:spPr/>
      <dgm:t>
        <a:bodyPr/>
        <a:lstStyle/>
        <a:p>
          <a:endParaRPr lang="en-US"/>
        </a:p>
      </dgm:t>
    </dgm:pt>
    <dgm:pt modelId="{54B2C3E6-7350-445F-8C7D-1DDDB73A806A}" type="sibTrans" cxnId="{C136972F-235D-42C1-9590-F07942DB567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E73E7D3-6003-4FB4-A40E-B9CDFAC76C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Substitute Teacher</a:t>
          </a:r>
        </a:p>
      </dgm:t>
    </dgm:pt>
    <dgm:pt modelId="{9F264EEB-78A4-4BB0-9433-E20AA5AE2A3B}" type="parTrans" cxnId="{B860A4B8-AD95-48E7-9DDE-F7983F4C24A7}">
      <dgm:prSet/>
      <dgm:spPr/>
      <dgm:t>
        <a:bodyPr/>
        <a:lstStyle/>
        <a:p>
          <a:endParaRPr lang="en-US"/>
        </a:p>
      </dgm:t>
    </dgm:pt>
    <dgm:pt modelId="{8394A48D-92A2-451E-A1F8-3FC1FB0FF538}" type="sibTrans" cxnId="{B860A4B8-AD95-48E7-9DDE-F7983F4C24A7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9D8117-BA88-432F-B729-6D9C34DC9E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Technology</a:t>
          </a:r>
        </a:p>
      </dgm:t>
    </dgm:pt>
    <dgm:pt modelId="{F556F616-F44D-45D0-BCD7-3CC2C53B97AD}" type="parTrans" cxnId="{E699E193-C18C-483C-9924-95D7329B775F}">
      <dgm:prSet/>
      <dgm:spPr/>
      <dgm:t>
        <a:bodyPr/>
        <a:lstStyle/>
        <a:p>
          <a:endParaRPr lang="en-US"/>
        </a:p>
      </dgm:t>
    </dgm:pt>
    <dgm:pt modelId="{E58DF9F1-CB40-4FA9-9D3D-6BBC4C8817B6}" type="sibTrans" cxnId="{E699E193-C18C-483C-9924-95D7329B775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2A3B6F6-E5EB-4349-AC92-423CF1B0700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Finance</a:t>
          </a:r>
        </a:p>
      </dgm:t>
    </dgm:pt>
    <dgm:pt modelId="{A312D758-B6EA-476D-86C5-40E30865D7BD}" type="parTrans" cxnId="{AFEB1973-C368-4967-9552-19B3DBCC16FD}">
      <dgm:prSet/>
      <dgm:spPr/>
      <dgm:t>
        <a:bodyPr/>
        <a:lstStyle/>
        <a:p>
          <a:endParaRPr lang="en-US"/>
        </a:p>
      </dgm:t>
    </dgm:pt>
    <dgm:pt modelId="{B7C95F0E-CABC-404E-A192-C5B5CF486E0F}" type="sibTrans" cxnId="{AFEB1973-C368-4967-9552-19B3DBCC16F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57388CD-39AE-4691-979E-E857535081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HR</a:t>
          </a:r>
        </a:p>
      </dgm:t>
    </dgm:pt>
    <dgm:pt modelId="{20B621CB-F1AC-4F3B-849F-D78A43975464}" type="parTrans" cxnId="{57B8DA32-6E91-4B71-94C7-1161C6053256}">
      <dgm:prSet/>
      <dgm:spPr/>
      <dgm:t>
        <a:bodyPr/>
        <a:lstStyle/>
        <a:p>
          <a:endParaRPr lang="en-US"/>
        </a:p>
      </dgm:t>
    </dgm:pt>
    <dgm:pt modelId="{5607A0B3-2FF2-4BA0-9D7A-812E19D418FA}" type="sibTrans" cxnId="{57B8DA32-6E91-4B71-94C7-1161C6053256}">
      <dgm:prSet/>
      <dgm:spPr/>
      <dgm:t>
        <a:bodyPr/>
        <a:lstStyle/>
        <a:p>
          <a:endParaRPr lang="en-US"/>
        </a:p>
      </dgm:t>
    </dgm:pt>
    <dgm:pt modelId="{B802207E-BF21-4326-A993-62C9F8472D1A}" type="pres">
      <dgm:prSet presAssocID="{5E553886-8E41-4EC8-B62C-BE19BA0A8F01}" presName="root" presStyleCnt="0">
        <dgm:presLayoutVars>
          <dgm:dir/>
          <dgm:resizeHandles val="exact"/>
        </dgm:presLayoutVars>
      </dgm:prSet>
      <dgm:spPr/>
    </dgm:pt>
    <dgm:pt modelId="{AB545A50-57BB-49A4-A18F-9BE00A4E9C59}" type="pres">
      <dgm:prSet presAssocID="{5E553886-8E41-4EC8-B62C-BE19BA0A8F01}" presName="container" presStyleCnt="0">
        <dgm:presLayoutVars>
          <dgm:dir/>
          <dgm:resizeHandles val="exact"/>
        </dgm:presLayoutVars>
      </dgm:prSet>
      <dgm:spPr/>
    </dgm:pt>
    <dgm:pt modelId="{4DEF9AF6-657C-406D-B6C8-5599168BEF5E}" type="pres">
      <dgm:prSet presAssocID="{21C53A87-AEE6-4851-A93E-5B341DB455FC}" presName="compNode" presStyleCnt="0"/>
      <dgm:spPr/>
    </dgm:pt>
    <dgm:pt modelId="{FA3E4633-D3AE-44FC-B41A-371AA0D9012E}" type="pres">
      <dgm:prSet presAssocID="{21C53A87-AEE6-4851-A93E-5B341DB455FC}" presName="iconBgRect" presStyleLbl="bgShp" presStyleIdx="0" presStyleCnt="8"/>
      <dgm:spPr/>
    </dgm:pt>
    <dgm:pt modelId="{1623BD9F-4347-40D7-B363-27BBCDCFEB91}" type="pres">
      <dgm:prSet presAssocID="{21C53A87-AEE6-4851-A93E-5B341DB455FC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29A77734-4434-403D-B4B7-9535B2A5AC51}" type="pres">
      <dgm:prSet presAssocID="{21C53A87-AEE6-4851-A93E-5B341DB455FC}" presName="spaceRect" presStyleCnt="0"/>
      <dgm:spPr/>
    </dgm:pt>
    <dgm:pt modelId="{13D17795-826A-4F38-908B-F45E8A7E88CD}" type="pres">
      <dgm:prSet presAssocID="{21C53A87-AEE6-4851-A93E-5B341DB455FC}" presName="textRect" presStyleLbl="revTx" presStyleIdx="0" presStyleCnt="8">
        <dgm:presLayoutVars>
          <dgm:chMax val="1"/>
          <dgm:chPref val="1"/>
        </dgm:presLayoutVars>
      </dgm:prSet>
      <dgm:spPr/>
    </dgm:pt>
    <dgm:pt modelId="{87462A06-F91A-4F7B-BBDA-1ABDD4170EFB}" type="pres">
      <dgm:prSet presAssocID="{5EFC8B33-DA5B-4D2C-BF9B-5837C03B999C}" presName="sibTrans" presStyleLbl="sibTrans2D1" presStyleIdx="0" presStyleCnt="0"/>
      <dgm:spPr/>
    </dgm:pt>
    <dgm:pt modelId="{C73DE125-7DCF-45F6-BC0A-C74D9E8D5954}" type="pres">
      <dgm:prSet presAssocID="{98F3A7B9-8822-48DF-BAC1-D8826CBF6D9B}" presName="compNode" presStyleCnt="0"/>
      <dgm:spPr/>
    </dgm:pt>
    <dgm:pt modelId="{E25E8756-7305-4BDE-982D-710B94AC2150}" type="pres">
      <dgm:prSet presAssocID="{98F3A7B9-8822-48DF-BAC1-D8826CBF6D9B}" presName="iconBgRect" presStyleLbl="bgShp" presStyleIdx="1" presStyleCnt="8"/>
      <dgm:spPr/>
    </dgm:pt>
    <dgm:pt modelId="{3C006260-A067-4615-A549-2082687250A4}" type="pres">
      <dgm:prSet presAssocID="{98F3A7B9-8822-48DF-BAC1-D8826CBF6D9B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"/>
        </a:ext>
      </dgm:extLst>
    </dgm:pt>
    <dgm:pt modelId="{6436FCD2-D9D6-43D8-A60D-2ADF9DD68E5C}" type="pres">
      <dgm:prSet presAssocID="{98F3A7B9-8822-48DF-BAC1-D8826CBF6D9B}" presName="spaceRect" presStyleCnt="0"/>
      <dgm:spPr/>
    </dgm:pt>
    <dgm:pt modelId="{B07595A1-1E79-48CA-92E6-61487AE5D27F}" type="pres">
      <dgm:prSet presAssocID="{98F3A7B9-8822-48DF-BAC1-D8826CBF6D9B}" presName="textRect" presStyleLbl="revTx" presStyleIdx="1" presStyleCnt="8">
        <dgm:presLayoutVars>
          <dgm:chMax val="1"/>
          <dgm:chPref val="1"/>
        </dgm:presLayoutVars>
      </dgm:prSet>
      <dgm:spPr/>
    </dgm:pt>
    <dgm:pt modelId="{BE5DF804-23C8-44ED-891B-382E10CF1503}" type="pres">
      <dgm:prSet presAssocID="{62D36706-D7C7-475A-B97F-372A283CB957}" presName="sibTrans" presStyleLbl="sibTrans2D1" presStyleIdx="0" presStyleCnt="0"/>
      <dgm:spPr/>
    </dgm:pt>
    <dgm:pt modelId="{F1850DBE-9A9F-49C1-8DCC-7802C3EF39D0}" type="pres">
      <dgm:prSet presAssocID="{FFCEA680-7228-4C19-A424-3E8DA5209C69}" presName="compNode" presStyleCnt="0"/>
      <dgm:spPr/>
    </dgm:pt>
    <dgm:pt modelId="{72D31D1D-84FF-4120-95A3-49FB77F963CD}" type="pres">
      <dgm:prSet presAssocID="{FFCEA680-7228-4C19-A424-3E8DA5209C69}" presName="iconBgRect" presStyleLbl="bgShp" presStyleIdx="2" presStyleCnt="8"/>
      <dgm:spPr/>
    </dgm:pt>
    <dgm:pt modelId="{C2C434B5-8401-420D-948A-B7C87BA124AC}" type="pres">
      <dgm:prSet presAssocID="{FFCEA680-7228-4C19-A424-3E8DA5209C69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B33E00C-A7E7-4298-8D2A-9EE5D267EA4A}" type="pres">
      <dgm:prSet presAssocID="{FFCEA680-7228-4C19-A424-3E8DA5209C69}" presName="spaceRect" presStyleCnt="0"/>
      <dgm:spPr/>
    </dgm:pt>
    <dgm:pt modelId="{A8EB3851-B178-49D1-9B99-3715794FF789}" type="pres">
      <dgm:prSet presAssocID="{FFCEA680-7228-4C19-A424-3E8DA5209C69}" presName="textRect" presStyleLbl="revTx" presStyleIdx="2" presStyleCnt="8">
        <dgm:presLayoutVars>
          <dgm:chMax val="1"/>
          <dgm:chPref val="1"/>
        </dgm:presLayoutVars>
      </dgm:prSet>
      <dgm:spPr/>
    </dgm:pt>
    <dgm:pt modelId="{2091BC0C-151C-4FC5-BB8A-2BB76CC0715D}" type="pres">
      <dgm:prSet presAssocID="{44C23290-C2E3-4020-A07A-EB5FA2722276}" presName="sibTrans" presStyleLbl="sibTrans2D1" presStyleIdx="0" presStyleCnt="0"/>
      <dgm:spPr/>
    </dgm:pt>
    <dgm:pt modelId="{AF4B9928-2F62-45BC-8131-6AF32D9808AA}" type="pres">
      <dgm:prSet presAssocID="{39433E06-0711-47AF-8167-38CE603AB0F1}" presName="compNode" presStyleCnt="0"/>
      <dgm:spPr/>
    </dgm:pt>
    <dgm:pt modelId="{5823F108-9FD7-4B81-8311-54057ADE3DCF}" type="pres">
      <dgm:prSet presAssocID="{39433E06-0711-47AF-8167-38CE603AB0F1}" presName="iconBgRect" presStyleLbl="bgShp" presStyleIdx="3" presStyleCnt="8"/>
      <dgm:spPr/>
    </dgm:pt>
    <dgm:pt modelId="{CB061E0C-41DB-476E-BCD1-9659F74A989A}" type="pres">
      <dgm:prSet presAssocID="{39433E06-0711-47AF-8167-38CE603AB0F1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C38BEB31-95BD-4BF0-82AA-A75DD9520741}" type="pres">
      <dgm:prSet presAssocID="{39433E06-0711-47AF-8167-38CE603AB0F1}" presName="spaceRect" presStyleCnt="0"/>
      <dgm:spPr/>
    </dgm:pt>
    <dgm:pt modelId="{598EA97B-545A-48BF-922E-CA6E7871AA37}" type="pres">
      <dgm:prSet presAssocID="{39433E06-0711-47AF-8167-38CE603AB0F1}" presName="textRect" presStyleLbl="revTx" presStyleIdx="3" presStyleCnt="8">
        <dgm:presLayoutVars>
          <dgm:chMax val="1"/>
          <dgm:chPref val="1"/>
        </dgm:presLayoutVars>
      </dgm:prSet>
      <dgm:spPr/>
    </dgm:pt>
    <dgm:pt modelId="{2EA0CB5E-019A-4F30-800E-CA71D2FCCB85}" type="pres">
      <dgm:prSet presAssocID="{54B2C3E6-7350-445F-8C7D-1DDDB73A806A}" presName="sibTrans" presStyleLbl="sibTrans2D1" presStyleIdx="0" presStyleCnt="0"/>
      <dgm:spPr/>
    </dgm:pt>
    <dgm:pt modelId="{A72083C0-9598-46EE-937B-2E7643781DAF}" type="pres">
      <dgm:prSet presAssocID="{5E73E7D3-6003-4FB4-A40E-B9CDFAC76C4E}" presName="compNode" presStyleCnt="0"/>
      <dgm:spPr/>
    </dgm:pt>
    <dgm:pt modelId="{A8DD456C-4123-4B0C-AB51-3541CA1BD18A}" type="pres">
      <dgm:prSet presAssocID="{5E73E7D3-6003-4FB4-A40E-B9CDFAC76C4E}" presName="iconBgRect" presStyleLbl="bgShp" presStyleIdx="4" presStyleCnt="8"/>
      <dgm:spPr/>
    </dgm:pt>
    <dgm:pt modelId="{5E1FAD2E-A457-47A1-94C8-6BA6DABA11E1}" type="pres">
      <dgm:prSet presAssocID="{5E73E7D3-6003-4FB4-A40E-B9CDFAC76C4E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F1581120-CDAF-4BDE-ADDE-4B861DB94EC3}" type="pres">
      <dgm:prSet presAssocID="{5E73E7D3-6003-4FB4-A40E-B9CDFAC76C4E}" presName="spaceRect" presStyleCnt="0"/>
      <dgm:spPr/>
    </dgm:pt>
    <dgm:pt modelId="{438AE093-48C8-40EA-A0F8-A7FED1533EFE}" type="pres">
      <dgm:prSet presAssocID="{5E73E7D3-6003-4FB4-A40E-B9CDFAC76C4E}" presName="textRect" presStyleLbl="revTx" presStyleIdx="4" presStyleCnt="8">
        <dgm:presLayoutVars>
          <dgm:chMax val="1"/>
          <dgm:chPref val="1"/>
        </dgm:presLayoutVars>
      </dgm:prSet>
      <dgm:spPr/>
    </dgm:pt>
    <dgm:pt modelId="{61BCE145-7250-449F-A44F-02C9BB436E71}" type="pres">
      <dgm:prSet presAssocID="{8394A48D-92A2-451E-A1F8-3FC1FB0FF538}" presName="sibTrans" presStyleLbl="sibTrans2D1" presStyleIdx="0" presStyleCnt="0"/>
      <dgm:spPr/>
    </dgm:pt>
    <dgm:pt modelId="{D29E27A8-AC5D-435E-A5BD-CA9E2A56A6EB}" type="pres">
      <dgm:prSet presAssocID="{079D8117-BA88-432F-B729-6D9C34DC9E5D}" presName="compNode" presStyleCnt="0"/>
      <dgm:spPr/>
    </dgm:pt>
    <dgm:pt modelId="{05C11A5A-6482-4D97-962D-FC4F8C016032}" type="pres">
      <dgm:prSet presAssocID="{079D8117-BA88-432F-B729-6D9C34DC9E5D}" presName="iconBgRect" presStyleLbl="bgShp" presStyleIdx="5" presStyleCnt="8"/>
      <dgm:spPr/>
    </dgm:pt>
    <dgm:pt modelId="{B47440F1-47D3-4A6B-A96C-49C90A8BD92C}" type="pres">
      <dgm:prSet presAssocID="{079D8117-BA88-432F-B729-6D9C34DC9E5D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ABD21D6B-FDFC-4BD1-91B3-8228E820371C}" type="pres">
      <dgm:prSet presAssocID="{079D8117-BA88-432F-B729-6D9C34DC9E5D}" presName="spaceRect" presStyleCnt="0"/>
      <dgm:spPr/>
    </dgm:pt>
    <dgm:pt modelId="{DD3632B7-2246-41F0-9B6D-0735246C516E}" type="pres">
      <dgm:prSet presAssocID="{079D8117-BA88-432F-B729-6D9C34DC9E5D}" presName="textRect" presStyleLbl="revTx" presStyleIdx="5" presStyleCnt="8">
        <dgm:presLayoutVars>
          <dgm:chMax val="1"/>
          <dgm:chPref val="1"/>
        </dgm:presLayoutVars>
      </dgm:prSet>
      <dgm:spPr/>
    </dgm:pt>
    <dgm:pt modelId="{2FE3631C-BF2F-42D5-9F8E-567B3FB25613}" type="pres">
      <dgm:prSet presAssocID="{E58DF9F1-CB40-4FA9-9D3D-6BBC4C8817B6}" presName="sibTrans" presStyleLbl="sibTrans2D1" presStyleIdx="0" presStyleCnt="0"/>
      <dgm:spPr/>
    </dgm:pt>
    <dgm:pt modelId="{5F433B21-A9A4-49E5-9D80-9C4E41B5EF11}" type="pres">
      <dgm:prSet presAssocID="{E2A3B6F6-E5EB-4349-AC92-423CF1B0700F}" presName="compNode" presStyleCnt="0"/>
      <dgm:spPr/>
    </dgm:pt>
    <dgm:pt modelId="{C1C9969C-08E9-49AB-B63E-D2DA6956AE89}" type="pres">
      <dgm:prSet presAssocID="{E2A3B6F6-E5EB-4349-AC92-423CF1B0700F}" presName="iconBgRect" presStyleLbl="bgShp" presStyleIdx="6" presStyleCnt="8"/>
      <dgm:spPr/>
    </dgm:pt>
    <dgm:pt modelId="{07F1A19D-67FB-46D5-BE7C-A8F35CE6475D}" type="pres">
      <dgm:prSet presAssocID="{E2A3B6F6-E5EB-4349-AC92-423CF1B0700F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A9758A55-8788-4162-BBD9-429DC7AE699F}" type="pres">
      <dgm:prSet presAssocID="{E2A3B6F6-E5EB-4349-AC92-423CF1B0700F}" presName="spaceRect" presStyleCnt="0"/>
      <dgm:spPr/>
    </dgm:pt>
    <dgm:pt modelId="{0101ACF0-6D4C-4018-8CFF-2A6804F82026}" type="pres">
      <dgm:prSet presAssocID="{E2A3B6F6-E5EB-4349-AC92-423CF1B0700F}" presName="textRect" presStyleLbl="revTx" presStyleIdx="6" presStyleCnt="8">
        <dgm:presLayoutVars>
          <dgm:chMax val="1"/>
          <dgm:chPref val="1"/>
        </dgm:presLayoutVars>
      </dgm:prSet>
      <dgm:spPr/>
    </dgm:pt>
    <dgm:pt modelId="{30BBF61D-7DC5-4769-B48A-ABF740735994}" type="pres">
      <dgm:prSet presAssocID="{B7C95F0E-CABC-404E-A192-C5B5CF486E0F}" presName="sibTrans" presStyleLbl="sibTrans2D1" presStyleIdx="0" presStyleCnt="0"/>
      <dgm:spPr/>
    </dgm:pt>
    <dgm:pt modelId="{A39BA182-AF82-419E-934A-7F9F1444697A}" type="pres">
      <dgm:prSet presAssocID="{757388CD-39AE-4691-979E-E8575350811B}" presName="compNode" presStyleCnt="0"/>
      <dgm:spPr/>
    </dgm:pt>
    <dgm:pt modelId="{56484C0C-BFE7-4405-A86C-1A9C962EBD70}" type="pres">
      <dgm:prSet presAssocID="{757388CD-39AE-4691-979E-E8575350811B}" presName="iconBgRect" presStyleLbl="bgShp" presStyleIdx="7" presStyleCnt="8"/>
      <dgm:spPr/>
    </dgm:pt>
    <dgm:pt modelId="{6BD201B9-B11B-4FD1-B0C1-A6A6701C6D66}" type="pres">
      <dgm:prSet presAssocID="{757388CD-39AE-4691-979E-E8575350811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9648E219-6C3F-4011-815C-BFEF33C27470}" type="pres">
      <dgm:prSet presAssocID="{757388CD-39AE-4691-979E-E8575350811B}" presName="spaceRect" presStyleCnt="0"/>
      <dgm:spPr/>
    </dgm:pt>
    <dgm:pt modelId="{6ADF3F2A-1306-4FD8-B996-64E56700E5F9}" type="pres">
      <dgm:prSet presAssocID="{757388CD-39AE-4691-979E-E8575350811B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BB61DA09-AFE7-45CF-9942-3946A8C029E8}" type="presOf" srcId="{E58DF9F1-CB40-4FA9-9D3D-6BBC4C8817B6}" destId="{2FE3631C-BF2F-42D5-9F8E-567B3FB25613}" srcOrd="0" destOrd="0" presId="urn:microsoft.com/office/officeart/2018/2/layout/IconCircleList"/>
    <dgm:cxn modelId="{91E49B0B-C753-43EA-887C-5DD17196B333}" type="presOf" srcId="{E2A3B6F6-E5EB-4349-AC92-423CF1B0700F}" destId="{0101ACF0-6D4C-4018-8CFF-2A6804F82026}" srcOrd="0" destOrd="0" presId="urn:microsoft.com/office/officeart/2018/2/layout/IconCircleList"/>
    <dgm:cxn modelId="{CAF7E70B-BEDB-4ACF-A82F-252086263E18}" srcId="{5E553886-8E41-4EC8-B62C-BE19BA0A8F01}" destId="{98F3A7B9-8822-48DF-BAC1-D8826CBF6D9B}" srcOrd="1" destOrd="0" parTransId="{B8C77B7D-6110-4A93-86B9-E5C12ECAC9D4}" sibTransId="{62D36706-D7C7-475A-B97F-372A283CB957}"/>
    <dgm:cxn modelId="{1A33DC17-A604-47A7-90B8-F30773ADAB05}" type="presOf" srcId="{757388CD-39AE-4691-979E-E8575350811B}" destId="{6ADF3F2A-1306-4FD8-B996-64E56700E5F9}" srcOrd="0" destOrd="0" presId="urn:microsoft.com/office/officeart/2018/2/layout/IconCircleList"/>
    <dgm:cxn modelId="{3174EC18-6F08-4C27-A6FB-473B7F2F1FE8}" type="presOf" srcId="{5E553886-8E41-4EC8-B62C-BE19BA0A8F01}" destId="{B802207E-BF21-4326-A993-62C9F8472D1A}" srcOrd="0" destOrd="0" presId="urn:microsoft.com/office/officeart/2018/2/layout/IconCircleList"/>
    <dgm:cxn modelId="{C136972F-235D-42C1-9590-F07942DB5679}" srcId="{5E553886-8E41-4EC8-B62C-BE19BA0A8F01}" destId="{39433E06-0711-47AF-8167-38CE603AB0F1}" srcOrd="3" destOrd="0" parTransId="{11E66DA3-6E53-4348-92A1-6461AD43E6CA}" sibTransId="{54B2C3E6-7350-445F-8C7D-1DDDB73A806A}"/>
    <dgm:cxn modelId="{57B8DA32-6E91-4B71-94C7-1161C6053256}" srcId="{5E553886-8E41-4EC8-B62C-BE19BA0A8F01}" destId="{757388CD-39AE-4691-979E-E8575350811B}" srcOrd="7" destOrd="0" parTransId="{20B621CB-F1AC-4F3B-849F-D78A43975464}" sibTransId="{5607A0B3-2FF2-4BA0-9D7A-812E19D418FA}"/>
    <dgm:cxn modelId="{2E50DB5B-B42C-44D4-BC99-07CBA30027E8}" type="presOf" srcId="{98F3A7B9-8822-48DF-BAC1-D8826CBF6D9B}" destId="{B07595A1-1E79-48CA-92E6-61487AE5D27F}" srcOrd="0" destOrd="0" presId="urn:microsoft.com/office/officeart/2018/2/layout/IconCircleList"/>
    <dgm:cxn modelId="{799EBC64-AC6C-4927-B12C-BEC3BC85DFAD}" type="presOf" srcId="{079D8117-BA88-432F-B729-6D9C34DC9E5D}" destId="{DD3632B7-2246-41F0-9B6D-0735246C516E}" srcOrd="0" destOrd="0" presId="urn:microsoft.com/office/officeart/2018/2/layout/IconCircleList"/>
    <dgm:cxn modelId="{1297C346-0AC4-4047-8FD1-D27E2872F243}" type="presOf" srcId="{5EFC8B33-DA5B-4D2C-BF9B-5837C03B999C}" destId="{87462A06-F91A-4F7B-BBDA-1ABDD4170EFB}" srcOrd="0" destOrd="0" presId="urn:microsoft.com/office/officeart/2018/2/layout/IconCircleList"/>
    <dgm:cxn modelId="{C04E6F47-32C9-44C0-8C75-C4CB88500CAF}" type="presOf" srcId="{8394A48D-92A2-451E-A1F8-3FC1FB0FF538}" destId="{61BCE145-7250-449F-A44F-02C9BB436E71}" srcOrd="0" destOrd="0" presId="urn:microsoft.com/office/officeart/2018/2/layout/IconCircleList"/>
    <dgm:cxn modelId="{DBB9334F-E55B-470F-8F00-E35BAC072080}" type="presOf" srcId="{62D36706-D7C7-475A-B97F-372A283CB957}" destId="{BE5DF804-23C8-44ED-891B-382E10CF1503}" srcOrd="0" destOrd="0" presId="urn:microsoft.com/office/officeart/2018/2/layout/IconCircleList"/>
    <dgm:cxn modelId="{AFEB1973-C368-4967-9552-19B3DBCC16FD}" srcId="{5E553886-8E41-4EC8-B62C-BE19BA0A8F01}" destId="{E2A3B6F6-E5EB-4349-AC92-423CF1B0700F}" srcOrd="6" destOrd="0" parTransId="{A312D758-B6EA-476D-86C5-40E30865D7BD}" sibTransId="{B7C95F0E-CABC-404E-A192-C5B5CF486E0F}"/>
    <dgm:cxn modelId="{9E7C1576-CEED-4C4B-A063-80F07F2D6393}" srcId="{5E553886-8E41-4EC8-B62C-BE19BA0A8F01}" destId="{21C53A87-AEE6-4851-A93E-5B341DB455FC}" srcOrd="0" destOrd="0" parTransId="{40FA9ED0-42EC-46EC-B1B7-CFC87038E3E6}" sibTransId="{5EFC8B33-DA5B-4D2C-BF9B-5837C03B999C}"/>
    <dgm:cxn modelId="{4AC59976-8B34-4973-9CE4-AD9701B4E602}" type="presOf" srcId="{21C53A87-AEE6-4851-A93E-5B341DB455FC}" destId="{13D17795-826A-4F38-908B-F45E8A7E88CD}" srcOrd="0" destOrd="0" presId="urn:microsoft.com/office/officeart/2018/2/layout/IconCircleList"/>
    <dgm:cxn modelId="{FB10DF58-9DBF-4366-92E4-851A434F4904}" type="presOf" srcId="{39433E06-0711-47AF-8167-38CE603AB0F1}" destId="{598EA97B-545A-48BF-922E-CA6E7871AA37}" srcOrd="0" destOrd="0" presId="urn:microsoft.com/office/officeart/2018/2/layout/IconCircleList"/>
    <dgm:cxn modelId="{F9181E86-D75B-4327-AEDD-18C3DBD9662B}" type="presOf" srcId="{FFCEA680-7228-4C19-A424-3E8DA5209C69}" destId="{A8EB3851-B178-49D1-9B99-3715794FF789}" srcOrd="0" destOrd="0" presId="urn:microsoft.com/office/officeart/2018/2/layout/IconCircleList"/>
    <dgm:cxn modelId="{E70C6F91-2CC1-4F1B-9936-EC8332165479}" type="presOf" srcId="{B7C95F0E-CABC-404E-A192-C5B5CF486E0F}" destId="{30BBF61D-7DC5-4769-B48A-ABF740735994}" srcOrd="0" destOrd="0" presId="urn:microsoft.com/office/officeart/2018/2/layout/IconCircleList"/>
    <dgm:cxn modelId="{E699E193-C18C-483C-9924-95D7329B775F}" srcId="{5E553886-8E41-4EC8-B62C-BE19BA0A8F01}" destId="{079D8117-BA88-432F-B729-6D9C34DC9E5D}" srcOrd="5" destOrd="0" parTransId="{F556F616-F44D-45D0-BCD7-3CC2C53B97AD}" sibTransId="{E58DF9F1-CB40-4FA9-9D3D-6BBC4C8817B6}"/>
    <dgm:cxn modelId="{46A6C1A1-86A3-47DC-B24C-231C69061CE0}" type="presOf" srcId="{5E73E7D3-6003-4FB4-A40E-B9CDFAC76C4E}" destId="{438AE093-48C8-40EA-A0F8-A7FED1533EFE}" srcOrd="0" destOrd="0" presId="urn:microsoft.com/office/officeart/2018/2/layout/IconCircleList"/>
    <dgm:cxn modelId="{B860A4B8-AD95-48E7-9DDE-F7983F4C24A7}" srcId="{5E553886-8E41-4EC8-B62C-BE19BA0A8F01}" destId="{5E73E7D3-6003-4FB4-A40E-B9CDFAC76C4E}" srcOrd="4" destOrd="0" parTransId="{9F264EEB-78A4-4BB0-9433-E20AA5AE2A3B}" sibTransId="{8394A48D-92A2-451E-A1F8-3FC1FB0FF538}"/>
    <dgm:cxn modelId="{369F24CD-1994-40AF-BE04-037AD5DFA93E}" srcId="{5E553886-8E41-4EC8-B62C-BE19BA0A8F01}" destId="{FFCEA680-7228-4C19-A424-3E8DA5209C69}" srcOrd="2" destOrd="0" parTransId="{52BAF97A-63D3-4DF8-933C-F814CC89D7A5}" sibTransId="{44C23290-C2E3-4020-A07A-EB5FA2722276}"/>
    <dgm:cxn modelId="{CC09C3D4-0FAB-49A6-93E7-F06EE8CBFDD5}" type="presOf" srcId="{54B2C3E6-7350-445F-8C7D-1DDDB73A806A}" destId="{2EA0CB5E-019A-4F30-800E-CA71D2FCCB85}" srcOrd="0" destOrd="0" presId="urn:microsoft.com/office/officeart/2018/2/layout/IconCircleList"/>
    <dgm:cxn modelId="{24EE6DD8-5976-4B65-925F-51F5F81B3F8B}" type="presOf" srcId="{44C23290-C2E3-4020-A07A-EB5FA2722276}" destId="{2091BC0C-151C-4FC5-BB8A-2BB76CC0715D}" srcOrd="0" destOrd="0" presId="urn:microsoft.com/office/officeart/2018/2/layout/IconCircleList"/>
    <dgm:cxn modelId="{09029CD7-9A94-477D-9E3C-AE8BE2811ECD}" type="presParOf" srcId="{B802207E-BF21-4326-A993-62C9F8472D1A}" destId="{AB545A50-57BB-49A4-A18F-9BE00A4E9C59}" srcOrd="0" destOrd="0" presId="urn:microsoft.com/office/officeart/2018/2/layout/IconCircleList"/>
    <dgm:cxn modelId="{B3970144-E2A5-4901-9AF3-A6F7F914308B}" type="presParOf" srcId="{AB545A50-57BB-49A4-A18F-9BE00A4E9C59}" destId="{4DEF9AF6-657C-406D-B6C8-5599168BEF5E}" srcOrd="0" destOrd="0" presId="urn:microsoft.com/office/officeart/2018/2/layout/IconCircleList"/>
    <dgm:cxn modelId="{9369920B-05F9-43FB-BB53-E01D3B32FC31}" type="presParOf" srcId="{4DEF9AF6-657C-406D-B6C8-5599168BEF5E}" destId="{FA3E4633-D3AE-44FC-B41A-371AA0D9012E}" srcOrd="0" destOrd="0" presId="urn:microsoft.com/office/officeart/2018/2/layout/IconCircleList"/>
    <dgm:cxn modelId="{32FA06C5-9AE4-4486-B2B3-5E493F9AD5F1}" type="presParOf" srcId="{4DEF9AF6-657C-406D-B6C8-5599168BEF5E}" destId="{1623BD9F-4347-40D7-B363-27BBCDCFEB91}" srcOrd="1" destOrd="0" presId="urn:microsoft.com/office/officeart/2018/2/layout/IconCircleList"/>
    <dgm:cxn modelId="{DA6BB099-7E47-4AC5-AD82-9CAC50BFA72F}" type="presParOf" srcId="{4DEF9AF6-657C-406D-B6C8-5599168BEF5E}" destId="{29A77734-4434-403D-B4B7-9535B2A5AC51}" srcOrd="2" destOrd="0" presId="urn:microsoft.com/office/officeart/2018/2/layout/IconCircleList"/>
    <dgm:cxn modelId="{2987218E-7D05-4973-BF14-6E4DE46D1E64}" type="presParOf" srcId="{4DEF9AF6-657C-406D-B6C8-5599168BEF5E}" destId="{13D17795-826A-4F38-908B-F45E8A7E88CD}" srcOrd="3" destOrd="0" presId="urn:microsoft.com/office/officeart/2018/2/layout/IconCircleList"/>
    <dgm:cxn modelId="{4A2D5509-0830-4FC2-91F2-B52A9C55F347}" type="presParOf" srcId="{AB545A50-57BB-49A4-A18F-9BE00A4E9C59}" destId="{87462A06-F91A-4F7B-BBDA-1ABDD4170EFB}" srcOrd="1" destOrd="0" presId="urn:microsoft.com/office/officeart/2018/2/layout/IconCircleList"/>
    <dgm:cxn modelId="{C7832E49-A51B-4038-B153-251C0C0423A8}" type="presParOf" srcId="{AB545A50-57BB-49A4-A18F-9BE00A4E9C59}" destId="{C73DE125-7DCF-45F6-BC0A-C74D9E8D5954}" srcOrd="2" destOrd="0" presId="urn:microsoft.com/office/officeart/2018/2/layout/IconCircleList"/>
    <dgm:cxn modelId="{7BA07500-3165-44F2-83BC-4D7AC22F125B}" type="presParOf" srcId="{C73DE125-7DCF-45F6-BC0A-C74D9E8D5954}" destId="{E25E8756-7305-4BDE-982D-710B94AC2150}" srcOrd="0" destOrd="0" presId="urn:microsoft.com/office/officeart/2018/2/layout/IconCircleList"/>
    <dgm:cxn modelId="{8C9FA64F-06D1-45C0-8D54-1479B590CAD2}" type="presParOf" srcId="{C73DE125-7DCF-45F6-BC0A-C74D9E8D5954}" destId="{3C006260-A067-4615-A549-2082687250A4}" srcOrd="1" destOrd="0" presId="urn:microsoft.com/office/officeart/2018/2/layout/IconCircleList"/>
    <dgm:cxn modelId="{81EC3A51-534E-4A2F-9001-BE50BC1EEF9E}" type="presParOf" srcId="{C73DE125-7DCF-45F6-BC0A-C74D9E8D5954}" destId="{6436FCD2-D9D6-43D8-A60D-2ADF9DD68E5C}" srcOrd="2" destOrd="0" presId="urn:microsoft.com/office/officeart/2018/2/layout/IconCircleList"/>
    <dgm:cxn modelId="{E192A3E5-42C6-49E5-AFD6-D8FB8C818766}" type="presParOf" srcId="{C73DE125-7DCF-45F6-BC0A-C74D9E8D5954}" destId="{B07595A1-1E79-48CA-92E6-61487AE5D27F}" srcOrd="3" destOrd="0" presId="urn:microsoft.com/office/officeart/2018/2/layout/IconCircleList"/>
    <dgm:cxn modelId="{A5BBCB2F-E2FC-41CD-B970-7B81B79C20A2}" type="presParOf" srcId="{AB545A50-57BB-49A4-A18F-9BE00A4E9C59}" destId="{BE5DF804-23C8-44ED-891B-382E10CF1503}" srcOrd="3" destOrd="0" presId="urn:microsoft.com/office/officeart/2018/2/layout/IconCircleList"/>
    <dgm:cxn modelId="{26803D8B-E5C9-46D3-9803-5473CF5884CF}" type="presParOf" srcId="{AB545A50-57BB-49A4-A18F-9BE00A4E9C59}" destId="{F1850DBE-9A9F-49C1-8DCC-7802C3EF39D0}" srcOrd="4" destOrd="0" presId="urn:microsoft.com/office/officeart/2018/2/layout/IconCircleList"/>
    <dgm:cxn modelId="{841D1B8B-05F5-4F55-A62D-0DF21C22BEF5}" type="presParOf" srcId="{F1850DBE-9A9F-49C1-8DCC-7802C3EF39D0}" destId="{72D31D1D-84FF-4120-95A3-49FB77F963CD}" srcOrd="0" destOrd="0" presId="urn:microsoft.com/office/officeart/2018/2/layout/IconCircleList"/>
    <dgm:cxn modelId="{5DD4FCE3-393A-46AA-9698-8ED82B8ADD54}" type="presParOf" srcId="{F1850DBE-9A9F-49C1-8DCC-7802C3EF39D0}" destId="{C2C434B5-8401-420D-948A-B7C87BA124AC}" srcOrd="1" destOrd="0" presId="urn:microsoft.com/office/officeart/2018/2/layout/IconCircleList"/>
    <dgm:cxn modelId="{DC3807D2-9C12-4A12-9416-5979DE06AB3C}" type="presParOf" srcId="{F1850DBE-9A9F-49C1-8DCC-7802C3EF39D0}" destId="{5B33E00C-A7E7-4298-8D2A-9EE5D267EA4A}" srcOrd="2" destOrd="0" presId="urn:microsoft.com/office/officeart/2018/2/layout/IconCircleList"/>
    <dgm:cxn modelId="{E4016CAD-C1A8-4978-A5DC-22921E62BD67}" type="presParOf" srcId="{F1850DBE-9A9F-49C1-8DCC-7802C3EF39D0}" destId="{A8EB3851-B178-49D1-9B99-3715794FF789}" srcOrd="3" destOrd="0" presId="urn:microsoft.com/office/officeart/2018/2/layout/IconCircleList"/>
    <dgm:cxn modelId="{D74B1E44-C8A7-42E8-B9D9-B948BF8F5326}" type="presParOf" srcId="{AB545A50-57BB-49A4-A18F-9BE00A4E9C59}" destId="{2091BC0C-151C-4FC5-BB8A-2BB76CC0715D}" srcOrd="5" destOrd="0" presId="urn:microsoft.com/office/officeart/2018/2/layout/IconCircleList"/>
    <dgm:cxn modelId="{1436AC14-C054-4822-8A6D-FC9525B2E6E3}" type="presParOf" srcId="{AB545A50-57BB-49A4-A18F-9BE00A4E9C59}" destId="{AF4B9928-2F62-45BC-8131-6AF32D9808AA}" srcOrd="6" destOrd="0" presId="urn:microsoft.com/office/officeart/2018/2/layout/IconCircleList"/>
    <dgm:cxn modelId="{B7E87393-10FD-4BF2-8FC0-07A2C23B0D34}" type="presParOf" srcId="{AF4B9928-2F62-45BC-8131-6AF32D9808AA}" destId="{5823F108-9FD7-4B81-8311-54057ADE3DCF}" srcOrd="0" destOrd="0" presId="urn:microsoft.com/office/officeart/2018/2/layout/IconCircleList"/>
    <dgm:cxn modelId="{B5D56A5F-6CFD-46D0-85FA-A7DDB94B6F2A}" type="presParOf" srcId="{AF4B9928-2F62-45BC-8131-6AF32D9808AA}" destId="{CB061E0C-41DB-476E-BCD1-9659F74A989A}" srcOrd="1" destOrd="0" presId="urn:microsoft.com/office/officeart/2018/2/layout/IconCircleList"/>
    <dgm:cxn modelId="{535A4179-0BBC-44A0-87CA-B8AAB280C8CB}" type="presParOf" srcId="{AF4B9928-2F62-45BC-8131-6AF32D9808AA}" destId="{C38BEB31-95BD-4BF0-82AA-A75DD9520741}" srcOrd="2" destOrd="0" presId="urn:microsoft.com/office/officeart/2018/2/layout/IconCircleList"/>
    <dgm:cxn modelId="{CCAC8CF5-FC30-4956-A527-995626338956}" type="presParOf" srcId="{AF4B9928-2F62-45BC-8131-6AF32D9808AA}" destId="{598EA97B-545A-48BF-922E-CA6E7871AA37}" srcOrd="3" destOrd="0" presId="urn:microsoft.com/office/officeart/2018/2/layout/IconCircleList"/>
    <dgm:cxn modelId="{10E5EC44-2261-409F-81D3-633B2B6A276A}" type="presParOf" srcId="{AB545A50-57BB-49A4-A18F-9BE00A4E9C59}" destId="{2EA0CB5E-019A-4F30-800E-CA71D2FCCB85}" srcOrd="7" destOrd="0" presId="urn:microsoft.com/office/officeart/2018/2/layout/IconCircleList"/>
    <dgm:cxn modelId="{C0F19B88-4E93-46B1-BAC2-B130515E0B7E}" type="presParOf" srcId="{AB545A50-57BB-49A4-A18F-9BE00A4E9C59}" destId="{A72083C0-9598-46EE-937B-2E7643781DAF}" srcOrd="8" destOrd="0" presId="urn:microsoft.com/office/officeart/2018/2/layout/IconCircleList"/>
    <dgm:cxn modelId="{376B9A5C-7E3D-426C-91A6-6AA692666936}" type="presParOf" srcId="{A72083C0-9598-46EE-937B-2E7643781DAF}" destId="{A8DD456C-4123-4B0C-AB51-3541CA1BD18A}" srcOrd="0" destOrd="0" presId="urn:microsoft.com/office/officeart/2018/2/layout/IconCircleList"/>
    <dgm:cxn modelId="{89DD64CB-ADD2-412B-8222-A08948BB7BF0}" type="presParOf" srcId="{A72083C0-9598-46EE-937B-2E7643781DAF}" destId="{5E1FAD2E-A457-47A1-94C8-6BA6DABA11E1}" srcOrd="1" destOrd="0" presId="urn:microsoft.com/office/officeart/2018/2/layout/IconCircleList"/>
    <dgm:cxn modelId="{ACC944F9-F481-47DB-881A-5A10A6FC8DBC}" type="presParOf" srcId="{A72083C0-9598-46EE-937B-2E7643781DAF}" destId="{F1581120-CDAF-4BDE-ADDE-4B861DB94EC3}" srcOrd="2" destOrd="0" presId="urn:microsoft.com/office/officeart/2018/2/layout/IconCircleList"/>
    <dgm:cxn modelId="{494701CB-8156-4E45-B573-FC31D548968F}" type="presParOf" srcId="{A72083C0-9598-46EE-937B-2E7643781DAF}" destId="{438AE093-48C8-40EA-A0F8-A7FED1533EFE}" srcOrd="3" destOrd="0" presId="urn:microsoft.com/office/officeart/2018/2/layout/IconCircleList"/>
    <dgm:cxn modelId="{F0C26F1B-3D0E-47E7-8981-86245C8D36FA}" type="presParOf" srcId="{AB545A50-57BB-49A4-A18F-9BE00A4E9C59}" destId="{61BCE145-7250-449F-A44F-02C9BB436E71}" srcOrd="9" destOrd="0" presId="urn:microsoft.com/office/officeart/2018/2/layout/IconCircleList"/>
    <dgm:cxn modelId="{11FF03B6-84A3-46F3-A371-3B221AF8E2B2}" type="presParOf" srcId="{AB545A50-57BB-49A4-A18F-9BE00A4E9C59}" destId="{D29E27A8-AC5D-435E-A5BD-CA9E2A56A6EB}" srcOrd="10" destOrd="0" presId="urn:microsoft.com/office/officeart/2018/2/layout/IconCircleList"/>
    <dgm:cxn modelId="{408B954F-03A4-4D7E-AFDE-46C0A4C3AB07}" type="presParOf" srcId="{D29E27A8-AC5D-435E-A5BD-CA9E2A56A6EB}" destId="{05C11A5A-6482-4D97-962D-FC4F8C016032}" srcOrd="0" destOrd="0" presId="urn:microsoft.com/office/officeart/2018/2/layout/IconCircleList"/>
    <dgm:cxn modelId="{237B0048-592A-4AAD-9845-AA399CDEC647}" type="presParOf" srcId="{D29E27A8-AC5D-435E-A5BD-CA9E2A56A6EB}" destId="{B47440F1-47D3-4A6B-A96C-49C90A8BD92C}" srcOrd="1" destOrd="0" presId="urn:microsoft.com/office/officeart/2018/2/layout/IconCircleList"/>
    <dgm:cxn modelId="{CD3D4172-C61A-4B02-AA11-A198D401954C}" type="presParOf" srcId="{D29E27A8-AC5D-435E-A5BD-CA9E2A56A6EB}" destId="{ABD21D6B-FDFC-4BD1-91B3-8228E820371C}" srcOrd="2" destOrd="0" presId="urn:microsoft.com/office/officeart/2018/2/layout/IconCircleList"/>
    <dgm:cxn modelId="{AFD68814-B04D-4549-8EE8-2BBB89FEA0F4}" type="presParOf" srcId="{D29E27A8-AC5D-435E-A5BD-CA9E2A56A6EB}" destId="{DD3632B7-2246-41F0-9B6D-0735246C516E}" srcOrd="3" destOrd="0" presId="urn:microsoft.com/office/officeart/2018/2/layout/IconCircleList"/>
    <dgm:cxn modelId="{655C5896-7B8C-4EC9-A25B-A56C603BB797}" type="presParOf" srcId="{AB545A50-57BB-49A4-A18F-9BE00A4E9C59}" destId="{2FE3631C-BF2F-42D5-9F8E-567B3FB25613}" srcOrd="11" destOrd="0" presId="urn:microsoft.com/office/officeart/2018/2/layout/IconCircleList"/>
    <dgm:cxn modelId="{7C50F35A-7DE6-4974-A64B-F51AB8DE9EBA}" type="presParOf" srcId="{AB545A50-57BB-49A4-A18F-9BE00A4E9C59}" destId="{5F433B21-A9A4-49E5-9D80-9C4E41B5EF11}" srcOrd="12" destOrd="0" presId="urn:microsoft.com/office/officeart/2018/2/layout/IconCircleList"/>
    <dgm:cxn modelId="{6C0996F7-EE16-438E-A68E-F9FCF0AB4B60}" type="presParOf" srcId="{5F433B21-A9A4-49E5-9D80-9C4E41B5EF11}" destId="{C1C9969C-08E9-49AB-B63E-D2DA6956AE89}" srcOrd="0" destOrd="0" presId="urn:microsoft.com/office/officeart/2018/2/layout/IconCircleList"/>
    <dgm:cxn modelId="{AA5104AD-C5F3-493D-B6A6-8D95E514D8FB}" type="presParOf" srcId="{5F433B21-A9A4-49E5-9D80-9C4E41B5EF11}" destId="{07F1A19D-67FB-46D5-BE7C-A8F35CE6475D}" srcOrd="1" destOrd="0" presId="urn:microsoft.com/office/officeart/2018/2/layout/IconCircleList"/>
    <dgm:cxn modelId="{20B311E7-1B51-4A60-A4E4-2E5B89D34A37}" type="presParOf" srcId="{5F433B21-A9A4-49E5-9D80-9C4E41B5EF11}" destId="{A9758A55-8788-4162-BBD9-429DC7AE699F}" srcOrd="2" destOrd="0" presId="urn:microsoft.com/office/officeart/2018/2/layout/IconCircleList"/>
    <dgm:cxn modelId="{18DE6482-1F8A-40FC-9620-E3F04507F719}" type="presParOf" srcId="{5F433B21-A9A4-49E5-9D80-9C4E41B5EF11}" destId="{0101ACF0-6D4C-4018-8CFF-2A6804F82026}" srcOrd="3" destOrd="0" presId="urn:microsoft.com/office/officeart/2018/2/layout/IconCircleList"/>
    <dgm:cxn modelId="{6110A82F-0518-44DF-9147-646CBBD3481F}" type="presParOf" srcId="{AB545A50-57BB-49A4-A18F-9BE00A4E9C59}" destId="{30BBF61D-7DC5-4769-B48A-ABF740735994}" srcOrd="13" destOrd="0" presId="urn:microsoft.com/office/officeart/2018/2/layout/IconCircleList"/>
    <dgm:cxn modelId="{F1264114-700B-4350-BB39-3B64C27B6752}" type="presParOf" srcId="{AB545A50-57BB-49A4-A18F-9BE00A4E9C59}" destId="{A39BA182-AF82-419E-934A-7F9F1444697A}" srcOrd="14" destOrd="0" presId="urn:microsoft.com/office/officeart/2018/2/layout/IconCircleList"/>
    <dgm:cxn modelId="{DB90CFA3-24BB-41C2-8E8B-34FC6ECD5457}" type="presParOf" srcId="{A39BA182-AF82-419E-934A-7F9F1444697A}" destId="{56484C0C-BFE7-4405-A86C-1A9C962EBD70}" srcOrd="0" destOrd="0" presId="urn:microsoft.com/office/officeart/2018/2/layout/IconCircleList"/>
    <dgm:cxn modelId="{BBE30B24-C83A-4398-BECC-BEFD7EAEF09E}" type="presParOf" srcId="{A39BA182-AF82-419E-934A-7F9F1444697A}" destId="{6BD201B9-B11B-4FD1-B0C1-A6A6701C6D66}" srcOrd="1" destOrd="0" presId="urn:microsoft.com/office/officeart/2018/2/layout/IconCircleList"/>
    <dgm:cxn modelId="{54133E3F-D033-47AF-93FC-F24E06D2B084}" type="presParOf" srcId="{A39BA182-AF82-419E-934A-7F9F1444697A}" destId="{9648E219-6C3F-4011-815C-BFEF33C27470}" srcOrd="2" destOrd="0" presId="urn:microsoft.com/office/officeart/2018/2/layout/IconCircleList"/>
    <dgm:cxn modelId="{82C08804-68B1-4F9B-9A05-59BF182A8C2A}" type="presParOf" srcId="{A39BA182-AF82-419E-934A-7F9F1444697A}" destId="{6ADF3F2A-1306-4FD8-B996-64E56700E5F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B835E5-E34B-4C35-A259-01C6B6421178}" type="doc">
      <dgm:prSet loTypeId="urn:microsoft.com/office/officeart/2005/8/layout/arrow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2A9EAE-EFDC-4F7A-AADB-F5D93DC3FBA4}">
      <dgm:prSet/>
      <dgm:spPr/>
      <dgm:t>
        <a:bodyPr/>
        <a:lstStyle/>
        <a:p>
          <a:r>
            <a:rPr lang="en-US" dirty="0"/>
            <a:t>STEDI Survey Results </a:t>
          </a:r>
        </a:p>
      </dgm:t>
    </dgm:pt>
    <dgm:pt modelId="{FB94372E-797C-40B1-8579-FCC166AF7D02}" type="parTrans" cxnId="{EFD9BB09-9FE5-49B7-8A4A-C218883BF926}">
      <dgm:prSet/>
      <dgm:spPr/>
      <dgm:t>
        <a:bodyPr/>
        <a:lstStyle/>
        <a:p>
          <a:endParaRPr lang="en-US"/>
        </a:p>
      </dgm:t>
    </dgm:pt>
    <dgm:pt modelId="{4DD8D3AC-AEDE-4027-8391-889C0F779618}" type="sibTrans" cxnId="{EFD9BB09-9FE5-49B7-8A4A-C218883BF926}">
      <dgm:prSet/>
      <dgm:spPr/>
      <dgm:t>
        <a:bodyPr/>
        <a:lstStyle/>
        <a:p>
          <a:endParaRPr lang="en-US"/>
        </a:p>
      </dgm:t>
    </dgm:pt>
    <dgm:pt modelId="{6A5E8653-5F25-49DE-8402-61DBF01852B0}">
      <dgm:prSet/>
      <dgm:spPr/>
      <dgm:t>
        <a:bodyPr/>
        <a:lstStyle/>
        <a:p>
          <a:r>
            <a:rPr lang="en-US" dirty="0"/>
            <a:t>Substitute Teachers – staffing needs, recruiting and training</a:t>
          </a:r>
        </a:p>
      </dgm:t>
    </dgm:pt>
    <dgm:pt modelId="{E6620CAA-9AED-4B68-9199-15D8C9F939C2}" type="parTrans" cxnId="{747EEA18-4AC1-49AB-BABF-EB1FF5A44A38}">
      <dgm:prSet/>
      <dgm:spPr/>
      <dgm:t>
        <a:bodyPr/>
        <a:lstStyle/>
        <a:p>
          <a:endParaRPr lang="en-US"/>
        </a:p>
      </dgm:t>
    </dgm:pt>
    <dgm:pt modelId="{1DDB4387-7179-4D13-ABAC-499E3DD46C6B}" type="sibTrans" cxnId="{747EEA18-4AC1-49AB-BABF-EB1FF5A44A38}">
      <dgm:prSet/>
      <dgm:spPr/>
      <dgm:t>
        <a:bodyPr/>
        <a:lstStyle/>
        <a:p>
          <a:endParaRPr lang="en-US"/>
        </a:p>
      </dgm:t>
    </dgm:pt>
    <dgm:pt modelId="{22ECA300-708F-4581-AD2A-01442109DB29}">
      <dgm:prSet/>
      <dgm:spPr/>
      <dgm:t>
        <a:bodyPr/>
        <a:lstStyle/>
        <a:p>
          <a:r>
            <a:rPr lang="en-US" dirty="0"/>
            <a:t>Teacher attendance</a:t>
          </a:r>
        </a:p>
      </dgm:t>
    </dgm:pt>
    <dgm:pt modelId="{7FCDFCD1-B178-4445-9555-AEACC3B4E76B}" type="parTrans" cxnId="{85FDFC3A-4515-45B0-B403-F06C4BBB9B6A}">
      <dgm:prSet/>
      <dgm:spPr/>
      <dgm:t>
        <a:bodyPr/>
        <a:lstStyle/>
        <a:p>
          <a:endParaRPr lang="en-US"/>
        </a:p>
      </dgm:t>
    </dgm:pt>
    <dgm:pt modelId="{5629C546-A2D0-425B-9268-09FB0286FBA2}" type="sibTrans" cxnId="{85FDFC3A-4515-45B0-B403-F06C4BBB9B6A}">
      <dgm:prSet/>
      <dgm:spPr/>
      <dgm:t>
        <a:bodyPr/>
        <a:lstStyle/>
        <a:p>
          <a:endParaRPr lang="en-US"/>
        </a:p>
      </dgm:t>
    </dgm:pt>
    <dgm:pt modelId="{616998CE-806E-40D6-9012-720F26A2D1DE}">
      <dgm:prSet/>
      <dgm:spPr/>
      <dgm:t>
        <a:bodyPr/>
        <a:lstStyle/>
        <a:p>
          <a:r>
            <a:rPr lang="en-US" dirty="0"/>
            <a:t>Culture (</a:t>
          </a:r>
          <a:r>
            <a:rPr lang="en-US" dirty="0" err="1"/>
            <a:t>SubReady</a:t>
          </a:r>
          <a:r>
            <a:rPr lang="en-US" dirty="0"/>
            <a:t>) - preparing students, facility, staff and Principals</a:t>
          </a:r>
        </a:p>
      </dgm:t>
    </dgm:pt>
    <dgm:pt modelId="{CCB6D8E4-180D-40A4-9412-1812DCDA7FF7}" type="parTrans" cxnId="{34728F04-44A2-4B81-95FB-41266002D628}">
      <dgm:prSet/>
      <dgm:spPr/>
      <dgm:t>
        <a:bodyPr/>
        <a:lstStyle/>
        <a:p>
          <a:endParaRPr lang="en-US"/>
        </a:p>
      </dgm:t>
    </dgm:pt>
    <dgm:pt modelId="{2C9CC655-38F3-424F-8B29-D30EF17F16A8}" type="sibTrans" cxnId="{34728F04-44A2-4B81-95FB-41266002D628}">
      <dgm:prSet/>
      <dgm:spPr/>
      <dgm:t>
        <a:bodyPr/>
        <a:lstStyle/>
        <a:p>
          <a:endParaRPr lang="en-US"/>
        </a:p>
      </dgm:t>
    </dgm:pt>
    <dgm:pt modelId="{19126856-D42F-40A8-9831-6E6848B0FDAF}">
      <dgm:prSet/>
      <dgm:spPr/>
      <dgm:t>
        <a:bodyPr/>
        <a:lstStyle/>
        <a:p>
          <a:r>
            <a:rPr lang="en-US" dirty="0" err="1"/>
            <a:t>SubAppreciation</a:t>
          </a:r>
          <a:endParaRPr lang="en-US" dirty="0"/>
        </a:p>
      </dgm:t>
    </dgm:pt>
    <dgm:pt modelId="{B8BE3438-50DC-4DAE-91F6-4514EF456B2B}" type="parTrans" cxnId="{459D0E9B-C73D-46BA-97B2-E1C35838513D}">
      <dgm:prSet/>
      <dgm:spPr/>
      <dgm:t>
        <a:bodyPr/>
        <a:lstStyle/>
        <a:p>
          <a:endParaRPr lang="en-US"/>
        </a:p>
      </dgm:t>
    </dgm:pt>
    <dgm:pt modelId="{9DC01F8C-58FF-41FE-AD3B-69C049B49204}" type="sibTrans" cxnId="{459D0E9B-C73D-46BA-97B2-E1C35838513D}">
      <dgm:prSet/>
      <dgm:spPr/>
      <dgm:t>
        <a:bodyPr/>
        <a:lstStyle/>
        <a:p>
          <a:endParaRPr lang="en-US"/>
        </a:p>
      </dgm:t>
    </dgm:pt>
    <dgm:pt modelId="{1B8F1CD0-6702-4A87-A8FC-406CED757FA5}">
      <dgm:prSet/>
      <dgm:spPr/>
      <dgm:t>
        <a:bodyPr/>
        <a:lstStyle/>
        <a:p>
          <a:r>
            <a:rPr lang="en-US" dirty="0"/>
            <a:t>District/organizational – practices, policies, procedures</a:t>
          </a:r>
        </a:p>
      </dgm:t>
    </dgm:pt>
    <dgm:pt modelId="{ABE75167-FF46-4D7F-8F7D-302859569B4A}" type="parTrans" cxnId="{2DD6812E-9063-478C-BC23-A8A1DB1DD4B6}">
      <dgm:prSet/>
      <dgm:spPr/>
      <dgm:t>
        <a:bodyPr/>
        <a:lstStyle/>
        <a:p>
          <a:endParaRPr lang="en-US"/>
        </a:p>
      </dgm:t>
    </dgm:pt>
    <dgm:pt modelId="{C66F0428-7E34-4115-9BD1-C12A4BC2C529}" type="sibTrans" cxnId="{2DD6812E-9063-478C-BC23-A8A1DB1DD4B6}">
      <dgm:prSet/>
      <dgm:spPr/>
      <dgm:t>
        <a:bodyPr/>
        <a:lstStyle/>
        <a:p>
          <a:endParaRPr lang="en-US"/>
        </a:p>
      </dgm:t>
    </dgm:pt>
    <dgm:pt modelId="{912E0DD9-1E53-44B0-8E8C-B594AA9B7C8A}" type="pres">
      <dgm:prSet presAssocID="{8FB835E5-E34B-4C35-A259-01C6B6421178}" presName="diagram" presStyleCnt="0">
        <dgm:presLayoutVars>
          <dgm:dir/>
          <dgm:resizeHandles val="exact"/>
        </dgm:presLayoutVars>
      </dgm:prSet>
      <dgm:spPr/>
    </dgm:pt>
    <dgm:pt modelId="{31974892-CAA3-4D24-AB8A-35D3D22D59E5}" type="pres">
      <dgm:prSet presAssocID="{B62A9EAE-EFDC-4F7A-AADB-F5D93DC3FBA4}" presName="arrow" presStyleLbl="node1" presStyleIdx="0" presStyleCnt="6">
        <dgm:presLayoutVars>
          <dgm:bulletEnabled val="1"/>
        </dgm:presLayoutVars>
      </dgm:prSet>
      <dgm:spPr/>
    </dgm:pt>
    <dgm:pt modelId="{82B8E513-86E5-470D-B3B0-9E5F9F461EAF}" type="pres">
      <dgm:prSet presAssocID="{6A5E8653-5F25-49DE-8402-61DBF01852B0}" presName="arrow" presStyleLbl="node1" presStyleIdx="1" presStyleCnt="6">
        <dgm:presLayoutVars>
          <dgm:bulletEnabled val="1"/>
        </dgm:presLayoutVars>
      </dgm:prSet>
      <dgm:spPr/>
    </dgm:pt>
    <dgm:pt modelId="{93EB49BD-802D-4EC3-A2D4-0563A1AD5BEF}" type="pres">
      <dgm:prSet presAssocID="{22ECA300-708F-4581-AD2A-01442109DB29}" presName="arrow" presStyleLbl="node1" presStyleIdx="2" presStyleCnt="6">
        <dgm:presLayoutVars>
          <dgm:bulletEnabled val="1"/>
        </dgm:presLayoutVars>
      </dgm:prSet>
      <dgm:spPr/>
    </dgm:pt>
    <dgm:pt modelId="{EE18D831-4EA0-40F3-B458-48109A9119E0}" type="pres">
      <dgm:prSet presAssocID="{616998CE-806E-40D6-9012-720F26A2D1DE}" presName="arrow" presStyleLbl="node1" presStyleIdx="3" presStyleCnt="6">
        <dgm:presLayoutVars>
          <dgm:bulletEnabled val="1"/>
        </dgm:presLayoutVars>
      </dgm:prSet>
      <dgm:spPr/>
    </dgm:pt>
    <dgm:pt modelId="{9C44B320-B93A-43CB-9D80-4F681BBC9A72}" type="pres">
      <dgm:prSet presAssocID="{19126856-D42F-40A8-9831-6E6848B0FDAF}" presName="arrow" presStyleLbl="node1" presStyleIdx="4" presStyleCnt="6">
        <dgm:presLayoutVars>
          <dgm:bulletEnabled val="1"/>
        </dgm:presLayoutVars>
      </dgm:prSet>
      <dgm:spPr/>
    </dgm:pt>
    <dgm:pt modelId="{2E36E104-83BA-4A90-822C-91300777A1D1}" type="pres">
      <dgm:prSet presAssocID="{1B8F1CD0-6702-4A87-A8FC-406CED757FA5}" presName="arrow" presStyleLbl="node1" presStyleIdx="5" presStyleCnt="6">
        <dgm:presLayoutVars>
          <dgm:bulletEnabled val="1"/>
        </dgm:presLayoutVars>
      </dgm:prSet>
      <dgm:spPr/>
    </dgm:pt>
  </dgm:ptLst>
  <dgm:cxnLst>
    <dgm:cxn modelId="{D0476102-79B1-4AEF-AED1-8B6F8394A9F6}" type="presOf" srcId="{8FB835E5-E34B-4C35-A259-01C6B6421178}" destId="{912E0DD9-1E53-44B0-8E8C-B594AA9B7C8A}" srcOrd="0" destOrd="0" presId="urn:microsoft.com/office/officeart/2005/8/layout/arrow5"/>
    <dgm:cxn modelId="{34728F04-44A2-4B81-95FB-41266002D628}" srcId="{8FB835E5-E34B-4C35-A259-01C6B6421178}" destId="{616998CE-806E-40D6-9012-720F26A2D1DE}" srcOrd="3" destOrd="0" parTransId="{CCB6D8E4-180D-40A4-9412-1812DCDA7FF7}" sibTransId="{2C9CC655-38F3-424F-8B29-D30EF17F16A8}"/>
    <dgm:cxn modelId="{EFD9BB09-9FE5-49B7-8A4A-C218883BF926}" srcId="{8FB835E5-E34B-4C35-A259-01C6B6421178}" destId="{B62A9EAE-EFDC-4F7A-AADB-F5D93DC3FBA4}" srcOrd="0" destOrd="0" parTransId="{FB94372E-797C-40B1-8579-FCC166AF7D02}" sibTransId="{4DD8D3AC-AEDE-4027-8391-889C0F779618}"/>
    <dgm:cxn modelId="{D766C909-0E2C-4223-B97B-073CCB69F138}" type="presOf" srcId="{22ECA300-708F-4581-AD2A-01442109DB29}" destId="{93EB49BD-802D-4EC3-A2D4-0563A1AD5BEF}" srcOrd="0" destOrd="0" presId="urn:microsoft.com/office/officeart/2005/8/layout/arrow5"/>
    <dgm:cxn modelId="{747EEA18-4AC1-49AB-BABF-EB1FF5A44A38}" srcId="{8FB835E5-E34B-4C35-A259-01C6B6421178}" destId="{6A5E8653-5F25-49DE-8402-61DBF01852B0}" srcOrd="1" destOrd="0" parTransId="{E6620CAA-9AED-4B68-9199-15D8C9F939C2}" sibTransId="{1DDB4387-7179-4D13-ABAC-499E3DD46C6B}"/>
    <dgm:cxn modelId="{2DD6812E-9063-478C-BC23-A8A1DB1DD4B6}" srcId="{8FB835E5-E34B-4C35-A259-01C6B6421178}" destId="{1B8F1CD0-6702-4A87-A8FC-406CED757FA5}" srcOrd="5" destOrd="0" parTransId="{ABE75167-FF46-4D7F-8F7D-302859569B4A}" sibTransId="{C66F0428-7E34-4115-9BD1-C12A4BC2C529}"/>
    <dgm:cxn modelId="{51F0DD35-6553-4835-9DEB-2591EC3E908C}" type="presOf" srcId="{616998CE-806E-40D6-9012-720F26A2D1DE}" destId="{EE18D831-4EA0-40F3-B458-48109A9119E0}" srcOrd="0" destOrd="0" presId="urn:microsoft.com/office/officeart/2005/8/layout/arrow5"/>
    <dgm:cxn modelId="{85FDFC3A-4515-45B0-B403-F06C4BBB9B6A}" srcId="{8FB835E5-E34B-4C35-A259-01C6B6421178}" destId="{22ECA300-708F-4581-AD2A-01442109DB29}" srcOrd="2" destOrd="0" parTransId="{7FCDFCD1-B178-4445-9555-AEACC3B4E76B}" sibTransId="{5629C546-A2D0-425B-9268-09FB0286FBA2}"/>
    <dgm:cxn modelId="{E314B08F-CA4D-42A8-9052-36B1EF335ACA}" type="presOf" srcId="{1B8F1CD0-6702-4A87-A8FC-406CED757FA5}" destId="{2E36E104-83BA-4A90-822C-91300777A1D1}" srcOrd="0" destOrd="0" presId="urn:microsoft.com/office/officeart/2005/8/layout/arrow5"/>
    <dgm:cxn modelId="{32220C97-B958-47FC-8708-02AC92946107}" type="presOf" srcId="{6A5E8653-5F25-49DE-8402-61DBF01852B0}" destId="{82B8E513-86E5-470D-B3B0-9E5F9F461EAF}" srcOrd="0" destOrd="0" presId="urn:microsoft.com/office/officeart/2005/8/layout/arrow5"/>
    <dgm:cxn modelId="{459D0E9B-C73D-46BA-97B2-E1C35838513D}" srcId="{8FB835E5-E34B-4C35-A259-01C6B6421178}" destId="{19126856-D42F-40A8-9831-6E6848B0FDAF}" srcOrd="4" destOrd="0" parTransId="{B8BE3438-50DC-4DAE-91F6-4514EF456B2B}" sibTransId="{9DC01F8C-58FF-41FE-AD3B-69C049B49204}"/>
    <dgm:cxn modelId="{9698B3C9-D515-4469-95A0-1A5649F32848}" type="presOf" srcId="{19126856-D42F-40A8-9831-6E6848B0FDAF}" destId="{9C44B320-B93A-43CB-9D80-4F681BBC9A72}" srcOrd="0" destOrd="0" presId="urn:microsoft.com/office/officeart/2005/8/layout/arrow5"/>
    <dgm:cxn modelId="{E9F6A4F3-B97A-4828-AE2E-74F13E2A7BDE}" type="presOf" srcId="{B62A9EAE-EFDC-4F7A-AADB-F5D93DC3FBA4}" destId="{31974892-CAA3-4D24-AB8A-35D3D22D59E5}" srcOrd="0" destOrd="0" presId="urn:microsoft.com/office/officeart/2005/8/layout/arrow5"/>
    <dgm:cxn modelId="{48B0A8D5-1361-4F70-9CE6-E41E9F781CE7}" type="presParOf" srcId="{912E0DD9-1E53-44B0-8E8C-B594AA9B7C8A}" destId="{31974892-CAA3-4D24-AB8A-35D3D22D59E5}" srcOrd="0" destOrd="0" presId="urn:microsoft.com/office/officeart/2005/8/layout/arrow5"/>
    <dgm:cxn modelId="{56125AA7-DD6F-4C62-90D1-FFA329AC6845}" type="presParOf" srcId="{912E0DD9-1E53-44B0-8E8C-B594AA9B7C8A}" destId="{82B8E513-86E5-470D-B3B0-9E5F9F461EAF}" srcOrd="1" destOrd="0" presId="urn:microsoft.com/office/officeart/2005/8/layout/arrow5"/>
    <dgm:cxn modelId="{C900A33F-9B4A-4FCA-8746-1393CAB6F540}" type="presParOf" srcId="{912E0DD9-1E53-44B0-8E8C-B594AA9B7C8A}" destId="{93EB49BD-802D-4EC3-A2D4-0563A1AD5BEF}" srcOrd="2" destOrd="0" presId="urn:microsoft.com/office/officeart/2005/8/layout/arrow5"/>
    <dgm:cxn modelId="{AAF31025-B273-4361-AA91-F5DB88319D04}" type="presParOf" srcId="{912E0DD9-1E53-44B0-8E8C-B594AA9B7C8A}" destId="{EE18D831-4EA0-40F3-B458-48109A9119E0}" srcOrd="3" destOrd="0" presId="urn:microsoft.com/office/officeart/2005/8/layout/arrow5"/>
    <dgm:cxn modelId="{5945D4FB-A0D3-4060-BAB2-A9D6C067EC04}" type="presParOf" srcId="{912E0DD9-1E53-44B0-8E8C-B594AA9B7C8A}" destId="{9C44B320-B93A-43CB-9D80-4F681BBC9A72}" srcOrd="4" destOrd="0" presId="urn:microsoft.com/office/officeart/2005/8/layout/arrow5"/>
    <dgm:cxn modelId="{B77A0886-1089-4BCB-9991-8C0BC9A926EC}" type="presParOf" srcId="{912E0DD9-1E53-44B0-8E8C-B594AA9B7C8A}" destId="{2E36E104-83BA-4A90-822C-91300777A1D1}" srcOrd="5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1624DC-43A0-4EE7-A7A1-4DEE7A6F9A5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BF2E44F-CD45-45E1-8A80-EB7F74F719CB}">
      <dgm:prSet/>
      <dgm:spPr/>
      <dgm:t>
        <a:bodyPr/>
        <a:lstStyle/>
        <a:p>
          <a:r>
            <a:rPr lang="en-US"/>
            <a:t>STEDI Ready Playbook</a:t>
          </a:r>
        </a:p>
      </dgm:t>
    </dgm:pt>
    <dgm:pt modelId="{1F28583E-FFF2-41DC-90E9-48772031F043}" type="parTrans" cxnId="{B621AEE9-D991-4FBA-9E35-9B755D60EFDB}">
      <dgm:prSet/>
      <dgm:spPr/>
      <dgm:t>
        <a:bodyPr/>
        <a:lstStyle/>
        <a:p>
          <a:endParaRPr lang="en-US"/>
        </a:p>
      </dgm:t>
    </dgm:pt>
    <dgm:pt modelId="{8FB8A4E4-BE38-4E50-8F1E-02CD9B406789}" type="sibTrans" cxnId="{B621AEE9-D991-4FBA-9E35-9B755D60EFDB}">
      <dgm:prSet/>
      <dgm:spPr/>
      <dgm:t>
        <a:bodyPr/>
        <a:lstStyle/>
        <a:p>
          <a:endParaRPr lang="en-US"/>
        </a:p>
      </dgm:t>
    </dgm:pt>
    <dgm:pt modelId="{553746AD-ACF5-433D-8F0E-547FCACF3C09}">
      <dgm:prSet/>
      <dgm:spPr/>
      <dgm:t>
        <a:bodyPr/>
        <a:lstStyle/>
        <a:p>
          <a:r>
            <a:rPr lang="en-US"/>
            <a:t>Preparing for a STEDI Ready Year</a:t>
          </a:r>
        </a:p>
      </dgm:t>
    </dgm:pt>
    <dgm:pt modelId="{99E279C1-176D-4D2E-9C89-8F7342893DE0}" type="parTrans" cxnId="{013E5898-06A3-46F1-B455-10F7B2C356F6}">
      <dgm:prSet/>
      <dgm:spPr/>
      <dgm:t>
        <a:bodyPr/>
        <a:lstStyle/>
        <a:p>
          <a:endParaRPr lang="en-US"/>
        </a:p>
      </dgm:t>
    </dgm:pt>
    <dgm:pt modelId="{A9AA5B10-F923-4A98-A507-4A488F31DF56}" type="sibTrans" cxnId="{013E5898-06A3-46F1-B455-10F7B2C356F6}">
      <dgm:prSet/>
      <dgm:spPr/>
      <dgm:t>
        <a:bodyPr/>
        <a:lstStyle/>
        <a:p>
          <a:endParaRPr lang="en-US"/>
        </a:p>
      </dgm:t>
    </dgm:pt>
    <dgm:pt modelId="{D9BC1DEE-AFF6-455E-9EE9-9AFF9353AFCE}">
      <dgm:prSet/>
      <dgm:spPr/>
      <dgm:t>
        <a:bodyPr/>
        <a:lstStyle/>
        <a:p>
          <a:r>
            <a:rPr lang="en-US"/>
            <a:t>STEDI Ready Data Analytics</a:t>
          </a:r>
        </a:p>
      </dgm:t>
    </dgm:pt>
    <dgm:pt modelId="{1C3851A4-48AE-45D1-B2ED-3E737CDDF611}" type="parTrans" cxnId="{23FA145E-9E3D-4B80-A6E5-BA8F2FB5282F}">
      <dgm:prSet/>
      <dgm:spPr/>
      <dgm:t>
        <a:bodyPr/>
        <a:lstStyle/>
        <a:p>
          <a:endParaRPr lang="en-US"/>
        </a:p>
      </dgm:t>
    </dgm:pt>
    <dgm:pt modelId="{0E64E51C-7FFD-4A7B-B1EE-952A68D32F6E}" type="sibTrans" cxnId="{23FA145E-9E3D-4B80-A6E5-BA8F2FB5282F}">
      <dgm:prSet/>
      <dgm:spPr/>
      <dgm:t>
        <a:bodyPr/>
        <a:lstStyle/>
        <a:p>
          <a:endParaRPr lang="en-US"/>
        </a:p>
      </dgm:t>
    </dgm:pt>
    <dgm:pt modelId="{39688F3F-FC96-40D9-8AB4-B26F9CC66FE7}">
      <dgm:prSet/>
      <dgm:spPr/>
      <dgm:t>
        <a:bodyPr/>
        <a:lstStyle/>
        <a:p>
          <a:r>
            <a:rPr lang="en-US"/>
            <a:t>STEDI Ready Recruiting Toolkit</a:t>
          </a:r>
        </a:p>
      </dgm:t>
    </dgm:pt>
    <dgm:pt modelId="{8D5934BD-9370-4BA4-8F5B-84FBDFA54D84}" type="parTrans" cxnId="{7474B0FD-98B6-4191-A043-416536DE937C}">
      <dgm:prSet/>
      <dgm:spPr/>
      <dgm:t>
        <a:bodyPr/>
        <a:lstStyle/>
        <a:p>
          <a:endParaRPr lang="en-US"/>
        </a:p>
      </dgm:t>
    </dgm:pt>
    <dgm:pt modelId="{66B722C1-FB95-40FB-9AAA-E030DCC58176}" type="sibTrans" cxnId="{7474B0FD-98B6-4191-A043-416536DE937C}">
      <dgm:prSet/>
      <dgm:spPr/>
      <dgm:t>
        <a:bodyPr/>
        <a:lstStyle/>
        <a:p>
          <a:endParaRPr lang="en-US"/>
        </a:p>
      </dgm:t>
    </dgm:pt>
    <dgm:pt modelId="{7D84FAB1-68CC-46D5-BBE1-22DD7967A0A8}">
      <dgm:prSet/>
      <dgm:spPr/>
      <dgm:t>
        <a:bodyPr/>
        <a:lstStyle/>
        <a:p>
          <a:r>
            <a:rPr lang="en-US"/>
            <a:t>STEDI Ready Training Toolkit</a:t>
          </a:r>
        </a:p>
      </dgm:t>
    </dgm:pt>
    <dgm:pt modelId="{387D67A2-C934-4DC1-BD50-27DF021275F9}" type="parTrans" cxnId="{CEB6F7EF-8348-4C90-B1DA-D47E4D5EAD72}">
      <dgm:prSet/>
      <dgm:spPr/>
      <dgm:t>
        <a:bodyPr/>
        <a:lstStyle/>
        <a:p>
          <a:endParaRPr lang="en-US"/>
        </a:p>
      </dgm:t>
    </dgm:pt>
    <dgm:pt modelId="{0FC084A6-742A-4174-BCA6-35F71801D161}" type="sibTrans" cxnId="{CEB6F7EF-8348-4C90-B1DA-D47E4D5EAD72}">
      <dgm:prSet/>
      <dgm:spPr/>
      <dgm:t>
        <a:bodyPr/>
        <a:lstStyle/>
        <a:p>
          <a:endParaRPr lang="en-US"/>
        </a:p>
      </dgm:t>
    </dgm:pt>
    <dgm:pt modelId="{91E3D923-60FC-4132-99AA-59535F3BFB02}">
      <dgm:prSet/>
      <dgm:spPr/>
      <dgm:t>
        <a:bodyPr/>
        <a:lstStyle/>
        <a:p>
          <a:r>
            <a:rPr lang="en-US"/>
            <a:t>STEDI Ready Retention Toolkit</a:t>
          </a:r>
        </a:p>
      </dgm:t>
    </dgm:pt>
    <dgm:pt modelId="{1114A201-DB4E-405E-8EA7-82AC5CE6337C}" type="parTrans" cxnId="{7163DD80-DA7F-4D7C-8059-8FC9F98B1A3C}">
      <dgm:prSet/>
      <dgm:spPr/>
      <dgm:t>
        <a:bodyPr/>
        <a:lstStyle/>
        <a:p>
          <a:endParaRPr lang="en-US"/>
        </a:p>
      </dgm:t>
    </dgm:pt>
    <dgm:pt modelId="{E2DB89A9-6C76-46C2-9FD8-3867333FB97F}" type="sibTrans" cxnId="{7163DD80-DA7F-4D7C-8059-8FC9F98B1A3C}">
      <dgm:prSet/>
      <dgm:spPr/>
      <dgm:t>
        <a:bodyPr/>
        <a:lstStyle/>
        <a:p>
          <a:endParaRPr lang="en-US"/>
        </a:p>
      </dgm:t>
    </dgm:pt>
    <dgm:pt modelId="{681157E3-EA05-45EB-B6EE-8D082F2157E3}" type="pres">
      <dgm:prSet presAssocID="{5D1624DC-43A0-4EE7-A7A1-4DEE7A6F9A58}" presName="diagram" presStyleCnt="0">
        <dgm:presLayoutVars>
          <dgm:dir/>
          <dgm:resizeHandles val="exact"/>
        </dgm:presLayoutVars>
      </dgm:prSet>
      <dgm:spPr/>
    </dgm:pt>
    <dgm:pt modelId="{531BDAA7-36E3-4395-A55E-F58CCD846B5F}" type="pres">
      <dgm:prSet presAssocID="{FBF2E44F-CD45-45E1-8A80-EB7F74F719CB}" presName="node" presStyleLbl="node1" presStyleIdx="0" presStyleCnt="6">
        <dgm:presLayoutVars>
          <dgm:bulletEnabled val="1"/>
        </dgm:presLayoutVars>
      </dgm:prSet>
      <dgm:spPr/>
    </dgm:pt>
    <dgm:pt modelId="{84450E90-CE04-4F58-95FB-3654FEF0450B}" type="pres">
      <dgm:prSet presAssocID="{8FB8A4E4-BE38-4E50-8F1E-02CD9B406789}" presName="sibTrans" presStyleCnt="0"/>
      <dgm:spPr/>
    </dgm:pt>
    <dgm:pt modelId="{6D820886-BF4D-4AC8-816A-09508E7F8EEA}" type="pres">
      <dgm:prSet presAssocID="{553746AD-ACF5-433D-8F0E-547FCACF3C09}" presName="node" presStyleLbl="node1" presStyleIdx="1" presStyleCnt="6">
        <dgm:presLayoutVars>
          <dgm:bulletEnabled val="1"/>
        </dgm:presLayoutVars>
      </dgm:prSet>
      <dgm:spPr/>
    </dgm:pt>
    <dgm:pt modelId="{CA187892-8AF1-492B-98E5-B6D18632FDA0}" type="pres">
      <dgm:prSet presAssocID="{A9AA5B10-F923-4A98-A507-4A488F31DF56}" presName="sibTrans" presStyleCnt="0"/>
      <dgm:spPr/>
    </dgm:pt>
    <dgm:pt modelId="{0FB3BD38-D7BB-4CEF-880F-1F91CAA861D6}" type="pres">
      <dgm:prSet presAssocID="{D9BC1DEE-AFF6-455E-9EE9-9AFF9353AFCE}" presName="node" presStyleLbl="node1" presStyleIdx="2" presStyleCnt="6">
        <dgm:presLayoutVars>
          <dgm:bulletEnabled val="1"/>
        </dgm:presLayoutVars>
      </dgm:prSet>
      <dgm:spPr/>
    </dgm:pt>
    <dgm:pt modelId="{2C62B0FD-9C1E-46A6-A15F-77FC8B452959}" type="pres">
      <dgm:prSet presAssocID="{0E64E51C-7FFD-4A7B-B1EE-952A68D32F6E}" presName="sibTrans" presStyleCnt="0"/>
      <dgm:spPr/>
    </dgm:pt>
    <dgm:pt modelId="{8D4EAA1C-257C-4353-834E-3EAD224E6F6B}" type="pres">
      <dgm:prSet presAssocID="{39688F3F-FC96-40D9-8AB4-B26F9CC66FE7}" presName="node" presStyleLbl="node1" presStyleIdx="3" presStyleCnt="6">
        <dgm:presLayoutVars>
          <dgm:bulletEnabled val="1"/>
        </dgm:presLayoutVars>
      </dgm:prSet>
      <dgm:spPr/>
    </dgm:pt>
    <dgm:pt modelId="{1ACCCAA7-A0B3-4C96-A96C-A56D3792902C}" type="pres">
      <dgm:prSet presAssocID="{66B722C1-FB95-40FB-9AAA-E030DCC58176}" presName="sibTrans" presStyleCnt="0"/>
      <dgm:spPr/>
    </dgm:pt>
    <dgm:pt modelId="{F23F25E4-0A6C-4D71-AF51-B3AAD089D669}" type="pres">
      <dgm:prSet presAssocID="{7D84FAB1-68CC-46D5-BBE1-22DD7967A0A8}" presName="node" presStyleLbl="node1" presStyleIdx="4" presStyleCnt="6">
        <dgm:presLayoutVars>
          <dgm:bulletEnabled val="1"/>
        </dgm:presLayoutVars>
      </dgm:prSet>
      <dgm:spPr/>
    </dgm:pt>
    <dgm:pt modelId="{B3BCF0F7-21D8-4526-9DE9-A0590654FACC}" type="pres">
      <dgm:prSet presAssocID="{0FC084A6-742A-4174-BCA6-35F71801D161}" presName="sibTrans" presStyleCnt="0"/>
      <dgm:spPr/>
    </dgm:pt>
    <dgm:pt modelId="{6C33291D-E794-499F-A8A7-7A108D302772}" type="pres">
      <dgm:prSet presAssocID="{91E3D923-60FC-4132-99AA-59535F3BFB02}" presName="node" presStyleLbl="node1" presStyleIdx="5" presStyleCnt="6">
        <dgm:presLayoutVars>
          <dgm:bulletEnabled val="1"/>
        </dgm:presLayoutVars>
      </dgm:prSet>
      <dgm:spPr/>
    </dgm:pt>
  </dgm:ptLst>
  <dgm:cxnLst>
    <dgm:cxn modelId="{23FA145E-9E3D-4B80-A6E5-BA8F2FB5282F}" srcId="{5D1624DC-43A0-4EE7-A7A1-4DEE7A6F9A58}" destId="{D9BC1DEE-AFF6-455E-9EE9-9AFF9353AFCE}" srcOrd="2" destOrd="0" parTransId="{1C3851A4-48AE-45D1-B2ED-3E737CDDF611}" sibTransId="{0E64E51C-7FFD-4A7B-B1EE-952A68D32F6E}"/>
    <dgm:cxn modelId="{67BFAE64-8DC5-4AC5-B8FA-431E927CD7D7}" type="presOf" srcId="{553746AD-ACF5-433D-8F0E-547FCACF3C09}" destId="{6D820886-BF4D-4AC8-816A-09508E7F8EEA}" srcOrd="0" destOrd="0" presId="urn:microsoft.com/office/officeart/2005/8/layout/default"/>
    <dgm:cxn modelId="{7163DD80-DA7F-4D7C-8059-8FC9F98B1A3C}" srcId="{5D1624DC-43A0-4EE7-A7A1-4DEE7A6F9A58}" destId="{91E3D923-60FC-4132-99AA-59535F3BFB02}" srcOrd="5" destOrd="0" parTransId="{1114A201-DB4E-405E-8EA7-82AC5CE6337C}" sibTransId="{E2DB89A9-6C76-46C2-9FD8-3867333FB97F}"/>
    <dgm:cxn modelId="{013E5898-06A3-46F1-B455-10F7B2C356F6}" srcId="{5D1624DC-43A0-4EE7-A7A1-4DEE7A6F9A58}" destId="{553746AD-ACF5-433D-8F0E-547FCACF3C09}" srcOrd="1" destOrd="0" parTransId="{99E279C1-176D-4D2E-9C89-8F7342893DE0}" sibTransId="{A9AA5B10-F923-4A98-A507-4A488F31DF56}"/>
    <dgm:cxn modelId="{368ADB9F-100E-4F61-8E2F-D5F8A6AF785B}" type="presOf" srcId="{5D1624DC-43A0-4EE7-A7A1-4DEE7A6F9A58}" destId="{681157E3-EA05-45EB-B6EE-8D082F2157E3}" srcOrd="0" destOrd="0" presId="urn:microsoft.com/office/officeart/2005/8/layout/default"/>
    <dgm:cxn modelId="{E9BEC0A5-3F70-4478-AACC-708E1DD51D2E}" type="presOf" srcId="{D9BC1DEE-AFF6-455E-9EE9-9AFF9353AFCE}" destId="{0FB3BD38-D7BB-4CEF-880F-1F91CAA861D6}" srcOrd="0" destOrd="0" presId="urn:microsoft.com/office/officeart/2005/8/layout/default"/>
    <dgm:cxn modelId="{C49AC8B7-10CF-499A-AF7D-9B8C527BE13F}" type="presOf" srcId="{7D84FAB1-68CC-46D5-BBE1-22DD7967A0A8}" destId="{F23F25E4-0A6C-4D71-AF51-B3AAD089D669}" srcOrd="0" destOrd="0" presId="urn:microsoft.com/office/officeart/2005/8/layout/default"/>
    <dgm:cxn modelId="{A47A53CB-4495-4DD1-B90E-BCAAC8733C5D}" type="presOf" srcId="{91E3D923-60FC-4132-99AA-59535F3BFB02}" destId="{6C33291D-E794-499F-A8A7-7A108D302772}" srcOrd="0" destOrd="0" presId="urn:microsoft.com/office/officeart/2005/8/layout/default"/>
    <dgm:cxn modelId="{8B7838E2-0107-4719-A5BF-4BF35676247D}" type="presOf" srcId="{39688F3F-FC96-40D9-8AB4-B26F9CC66FE7}" destId="{8D4EAA1C-257C-4353-834E-3EAD224E6F6B}" srcOrd="0" destOrd="0" presId="urn:microsoft.com/office/officeart/2005/8/layout/default"/>
    <dgm:cxn modelId="{B621AEE9-D991-4FBA-9E35-9B755D60EFDB}" srcId="{5D1624DC-43A0-4EE7-A7A1-4DEE7A6F9A58}" destId="{FBF2E44F-CD45-45E1-8A80-EB7F74F719CB}" srcOrd="0" destOrd="0" parTransId="{1F28583E-FFF2-41DC-90E9-48772031F043}" sibTransId="{8FB8A4E4-BE38-4E50-8F1E-02CD9B406789}"/>
    <dgm:cxn modelId="{904573EB-A7FC-4503-86AE-DE97F7F1532A}" type="presOf" srcId="{FBF2E44F-CD45-45E1-8A80-EB7F74F719CB}" destId="{531BDAA7-36E3-4395-A55E-F58CCD846B5F}" srcOrd="0" destOrd="0" presId="urn:microsoft.com/office/officeart/2005/8/layout/default"/>
    <dgm:cxn modelId="{CEB6F7EF-8348-4C90-B1DA-D47E4D5EAD72}" srcId="{5D1624DC-43A0-4EE7-A7A1-4DEE7A6F9A58}" destId="{7D84FAB1-68CC-46D5-BBE1-22DD7967A0A8}" srcOrd="4" destOrd="0" parTransId="{387D67A2-C934-4DC1-BD50-27DF021275F9}" sibTransId="{0FC084A6-742A-4174-BCA6-35F71801D161}"/>
    <dgm:cxn modelId="{7474B0FD-98B6-4191-A043-416536DE937C}" srcId="{5D1624DC-43A0-4EE7-A7A1-4DEE7A6F9A58}" destId="{39688F3F-FC96-40D9-8AB4-B26F9CC66FE7}" srcOrd="3" destOrd="0" parTransId="{8D5934BD-9370-4BA4-8F5B-84FBDFA54D84}" sibTransId="{66B722C1-FB95-40FB-9AAA-E030DCC58176}"/>
    <dgm:cxn modelId="{B86B89B9-B5B3-41B3-9E62-80FA71C46323}" type="presParOf" srcId="{681157E3-EA05-45EB-B6EE-8D082F2157E3}" destId="{531BDAA7-36E3-4395-A55E-F58CCD846B5F}" srcOrd="0" destOrd="0" presId="urn:microsoft.com/office/officeart/2005/8/layout/default"/>
    <dgm:cxn modelId="{F54BBE26-3CCE-458A-9565-3AEAB7B49DAC}" type="presParOf" srcId="{681157E3-EA05-45EB-B6EE-8D082F2157E3}" destId="{84450E90-CE04-4F58-95FB-3654FEF0450B}" srcOrd="1" destOrd="0" presId="urn:microsoft.com/office/officeart/2005/8/layout/default"/>
    <dgm:cxn modelId="{8EB51791-D269-4CBC-AE89-09DB0E70C03E}" type="presParOf" srcId="{681157E3-EA05-45EB-B6EE-8D082F2157E3}" destId="{6D820886-BF4D-4AC8-816A-09508E7F8EEA}" srcOrd="2" destOrd="0" presId="urn:microsoft.com/office/officeart/2005/8/layout/default"/>
    <dgm:cxn modelId="{A0089845-1C07-47F2-9A4A-65444342A187}" type="presParOf" srcId="{681157E3-EA05-45EB-B6EE-8D082F2157E3}" destId="{CA187892-8AF1-492B-98E5-B6D18632FDA0}" srcOrd="3" destOrd="0" presId="urn:microsoft.com/office/officeart/2005/8/layout/default"/>
    <dgm:cxn modelId="{1E3D1457-7F74-4DA2-8588-CA7C2D61E24B}" type="presParOf" srcId="{681157E3-EA05-45EB-B6EE-8D082F2157E3}" destId="{0FB3BD38-D7BB-4CEF-880F-1F91CAA861D6}" srcOrd="4" destOrd="0" presId="urn:microsoft.com/office/officeart/2005/8/layout/default"/>
    <dgm:cxn modelId="{AC338767-14BB-48FA-A85E-BBCCA2B90CD1}" type="presParOf" srcId="{681157E3-EA05-45EB-B6EE-8D082F2157E3}" destId="{2C62B0FD-9C1E-46A6-A15F-77FC8B452959}" srcOrd="5" destOrd="0" presId="urn:microsoft.com/office/officeart/2005/8/layout/default"/>
    <dgm:cxn modelId="{38C5C31A-6BB1-44AB-A85A-69EA6F0473F3}" type="presParOf" srcId="{681157E3-EA05-45EB-B6EE-8D082F2157E3}" destId="{8D4EAA1C-257C-4353-834E-3EAD224E6F6B}" srcOrd="6" destOrd="0" presId="urn:microsoft.com/office/officeart/2005/8/layout/default"/>
    <dgm:cxn modelId="{D542A6AF-A5E1-427E-8779-20C7DD616FDC}" type="presParOf" srcId="{681157E3-EA05-45EB-B6EE-8D082F2157E3}" destId="{1ACCCAA7-A0B3-4C96-A96C-A56D3792902C}" srcOrd="7" destOrd="0" presId="urn:microsoft.com/office/officeart/2005/8/layout/default"/>
    <dgm:cxn modelId="{E05C402C-76C1-4BC8-B165-F5358EEEA6FD}" type="presParOf" srcId="{681157E3-EA05-45EB-B6EE-8D082F2157E3}" destId="{F23F25E4-0A6C-4D71-AF51-B3AAD089D669}" srcOrd="8" destOrd="0" presId="urn:microsoft.com/office/officeart/2005/8/layout/default"/>
    <dgm:cxn modelId="{171E59E3-5640-49DE-9C7F-63385A37DED4}" type="presParOf" srcId="{681157E3-EA05-45EB-B6EE-8D082F2157E3}" destId="{B3BCF0F7-21D8-4526-9DE9-A0590654FACC}" srcOrd="9" destOrd="0" presId="urn:microsoft.com/office/officeart/2005/8/layout/default"/>
    <dgm:cxn modelId="{013F053C-D3A8-4054-A764-67DECAF43AC7}" type="presParOf" srcId="{681157E3-EA05-45EB-B6EE-8D082F2157E3}" destId="{6C33291D-E794-499F-A8A7-7A108D30277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19BD7-F8D2-4AAC-B869-081225D892E2}">
      <dsp:nvSpPr>
        <dsp:cNvPr id="0" name=""/>
        <dsp:cNvSpPr/>
      </dsp:nvSpPr>
      <dsp:spPr>
        <a:xfrm>
          <a:off x="0" y="195197"/>
          <a:ext cx="1628317" cy="9769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Training</a:t>
          </a:r>
        </a:p>
      </dsp:txBody>
      <dsp:txXfrm>
        <a:off x="0" y="195197"/>
        <a:ext cx="1628317" cy="976990"/>
      </dsp:txXfrm>
    </dsp:sp>
    <dsp:sp modelId="{0B075BE8-76CF-42D2-B71C-4A94DCE4048A}">
      <dsp:nvSpPr>
        <dsp:cNvPr id="0" name=""/>
        <dsp:cNvSpPr/>
      </dsp:nvSpPr>
      <dsp:spPr>
        <a:xfrm>
          <a:off x="1791149" y="195197"/>
          <a:ext cx="1628317" cy="9769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Substitute teacher of the month</a:t>
          </a:r>
        </a:p>
      </dsp:txBody>
      <dsp:txXfrm>
        <a:off x="1791149" y="195197"/>
        <a:ext cx="1628317" cy="976990"/>
      </dsp:txXfrm>
    </dsp:sp>
    <dsp:sp modelId="{D73C5CA7-59C3-4FF4-81FC-593B831DDC46}">
      <dsp:nvSpPr>
        <dsp:cNvPr id="0" name=""/>
        <dsp:cNvSpPr/>
      </dsp:nvSpPr>
      <dsp:spPr>
        <a:xfrm>
          <a:off x="3582298" y="195197"/>
          <a:ext cx="1628317" cy="9769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Shout outs in newsletter</a:t>
          </a:r>
        </a:p>
      </dsp:txBody>
      <dsp:txXfrm>
        <a:off x="3582298" y="195197"/>
        <a:ext cx="1628317" cy="976990"/>
      </dsp:txXfrm>
    </dsp:sp>
    <dsp:sp modelId="{142347FA-6EA2-4011-A040-B7BDBF6B2AD9}">
      <dsp:nvSpPr>
        <dsp:cNvPr id="0" name=""/>
        <dsp:cNvSpPr/>
      </dsp:nvSpPr>
      <dsp:spPr>
        <a:xfrm>
          <a:off x="0" y="1335019"/>
          <a:ext cx="1628317" cy="9769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Celebrate national substitute teacher day</a:t>
          </a:r>
        </a:p>
      </dsp:txBody>
      <dsp:txXfrm>
        <a:off x="0" y="1335019"/>
        <a:ext cx="1628317" cy="976990"/>
      </dsp:txXfrm>
    </dsp:sp>
    <dsp:sp modelId="{1C4F5731-ED14-4CBA-A532-8A90E900FF04}">
      <dsp:nvSpPr>
        <dsp:cNvPr id="0" name=""/>
        <dsp:cNvSpPr/>
      </dsp:nvSpPr>
      <dsp:spPr>
        <a:xfrm>
          <a:off x="1791149" y="1335019"/>
          <a:ext cx="1628317" cy="9769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Lunch tickets</a:t>
          </a:r>
        </a:p>
      </dsp:txBody>
      <dsp:txXfrm>
        <a:off x="1791149" y="1335019"/>
        <a:ext cx="1628317" cy="976990"/>
      </dsp:txXfrm>
    </dsp:sp>
    <dsp:sp modelId="{5DF314BF-9012-40B0-B200-9B9F1746FCA5}">
      <dsp:nvSpPr>
        <dsp:cNvPr id="0" name=""/>
        <dsp:cNvSpPr/>
      </dsp:nvSpPr>
      <dsp:spPr>
        <a:xfrm>
          <a:off x="3582298" y="1335019"/>
          <a:ext cx="1628317" cy="9769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Words of appreciation </a:t>
          </a:r>
        </a:p>
      </dsp:txBody>
      <dsp:txXfrm>
        <a:off x="3582298" y="1335019"/>
        <a:ext cx="1628317" cy="976990"/>
      </dsp:txXfrm>
    </dsp:sp>
    <dsp:sp modelId="{DEA58DBD-4D8D-4B64-B5F8-D4E7B2E50EEE}">
      <dsp:nvSpPr>
        <dsp:cNvPr id="0" name=""/>
        <dsp:cNvSpPr/>
      </dsp:nvSpPr>
      <dsp:spPr>
        <a:xfrm>
          <a:off x="0" y="2474841"/>
          <a:ext cx="1628317" cy="9769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Substitute teacher of the year</a:t>
          </a:r>
        </a:p>
      </dsp:txBody>
      <dsp:txXfrm>
        <a:off x="0" y="2474841"/>
        <a:ext cx="1628317" cy="976990"/>
      </dsp:txXfrm>
    </dsp:sp>
    <dsp:sp modelId="{F662C790-5690-4030-9AEF-60AACC527158}">
      <dsp:nvSpPr>
        <dsp:cNvPr id="0" name=""/>
        <dsp:cNvSpPr/>
      </dsp:nvSpPr>
      <dsp:spPr>
        <a:xfrm>
          <a:off x="1791149" y="2474841"/>
          <a:ext cx="1628317" cy="9769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Bonus for working more than 70 hours </a:t>
          </a:r>
        </a:p>
      </dsp:txBody>
      <dsp:txXfrm>
        <a:off x="1791149" y="2474841"/>
        <a:ext cx="1628317" cy="976990"/>
      </dsp:txXfrm>
    </dsp:sp>
    <dsp:sp modelId="{28641780-4E1E-4EF5-8D9D-71683535C6B3}">
      <dsp:nvSpPr>
        <dsp:cNvPr id="0" name=""/>
        <dsp:cNvSpPr/>
      </dsp:nvSpPr>
      <dsp:spPr>
        <a:xfrm>
          <a:off x="3582298" y="2474841"/>
          <a:ext cx="1628317" cy="9769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Incentive pay for working Mondays and Fridays</a:t>
          </a:r>
        </a:p>
      </dsp:txBody>
      <dsp:txXfrm>
        <a:off x="3582298" y="2474841"/>
        <a:ext cx="1628317" cy="976990"/>
      </dsp:txXfrm>
    </dsp:sp>
    <dsp:sp modelId="{C92AE528-4E3E-4BC4-BC59-306E099565B2}">
      <dsp:nvSpPr>
        <dsp:cNvPr id="0" name=""/>
        <dsp:cNvSpPr/>
      </dsp:nvSpPr>
      <dsp:spPr>
        <a:xfrm>
          <a:off x="895574" y="3614664"/>
          <a:ext cx="1628317" cy="9769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End of year incentive </a:t>
          </a:r>
        </a:p>
      </dsp:txBody>
      <dsp:txXfrm>
        <a:off x="895574" y="3614664"/>
        <a:ext cx="1628317" cy="976990"/>
      </dsp:txXfrm>
    </dsp:sp>
    <dsp:sp modelId="{E7EE7F42-4FE2-4243-9F78-4EC5F4F9C55B}">
      <dsp:nvSpPr>
        <dsp:cNvPr id="0" name=""/>
        <dsp:cNvSpPr/>
      </dsp:nvSpPr>
      <dsp:spPr>
        <a:xfrm>
          <a:off x="2686723" y="3614664"/>
          <a:ext cx="1628317" cy="9769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Substitute teacher appreciation at end of the year</a:t>
          </a:r>
        </a:p>
      </dsp:txBody>
      <dsp:txXfrm>
        <a:off x="2686723" y="3614664"/>
        <a:ext cx="1628317" cy="976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36707-A1A8-4F51-BE3E-33F5949895C7}">
      <dsp:nvSpPr>
        <dsp:cNvPr id="0" name=""/>
        <dsp:cNvSpPr/>
      </dsp:nvSpPr>
      <dsp:spPr>
        <a:xfrm>
          <a:off x="0" y="1195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STEDI Surveys</a:t>
          </a:r>
        </a:p>
      </dsp:txBody>
      <dsp:txXfrm>
        <a:off x="33968" y="35163"/>
        <a:ext cx="3717680" cy="627895"/>
      </dsp:txXfrm>
    </dsp:sp>
    <dsp:sp modelId="{81BF407A-F5FC-459B-BC41-0A5B371B8DC2}">
      <dsp:nvSpPr>
        <dsp:cNvPr id="0" name=""/>
        <dsp:cNvSpPr/>
      </dsp:nvSpPr>
      <dsp:spPr>
        <a:xfrm rot="5400000">
          <a:off x="6872275" y="-2285257"/>
          <a:ext cx="556665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Notify substitute teachers of continued employment for next school year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confirm continued employment interest</a:t>
          </a:r>
        </a:p>
      </dsp:txBody>
      <dsp:txXfrm rot="-5400000">
        <a:off x="3785616" y="828576"/>
        <a:ext cx="6702810" cy="502317"/>
      </dsp:txXfrm>
    </dsp:sp>
    <dsp:sp modelId="{F3791B9D-4425-4EC2-A88C-30FDED4B7E7E}">
      <dsp:nvSpPr>
        <dsp:cNvPr id="0" name=""/>
        <dsp:cNvSpPr/>
      </dsp:nvSpPr>
      <dsp:spPr>
        <a:xfrm>
          <a:off x="0" y="731818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Letter of Reasonable Assurance</a:t>
          </a:r>
        </a:p>
      </dsp:txBody>
      <dsp:txXfrm>
        <a:off x="33968" y="765786"/>
        <a:ext cx="3717680" cy="627895"/>
      </dsp:txXfrm>
    </dsp:sp>
    <dsp:sp modelId="{8DD077CE-BDAD-465F-9DEC-451F4297687D}">
      <dsp:nvSpPr>
        <dsp:cNvPr id="0" name=""/>
        <dsp:cNvSpPr/>
      </dsp:nvSpPr>
      <dsp:spPr>
        <a:xfrm>
          <a:off x="0" y="1462441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Initiate planning for Back to School (BTS) trainings (site, date/times based on instructional calendar, etc.)</a:t>
          </a:r>
        </a:p>
      </dsp:txBody>
      <dsp:txXfrm>
        <a:off x="33968" y="1496409"/>
        <a:ext cx="3717680" cy="627895"/>
      </dsp:txXfrm>
    </dsp:sp>
    <dsp:sp modelId="{20EA53B6-B388-4BA4-8662-76CA96369798}">
      <dsp:nvSpPr>
        <dsp:cNvPr id="0" name=""/>
        <dsp:cNvSpPr/>
      </dsp:nvSpPr>
      <dsp:spPr>
        <a:xfrm>
          <a:off x="0" y="2193064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Order ID badges, substitute teacher related items to replenish current school year use</a:t>
          </a:r>
        </a:p>
      </dsp:txBody>
      <dsp:txXfrm>
        <a:off x="33968" y="2227032"/>
        <a:ext cx="3717680" cy="627895"/>
      </dsp:txXfrm>
    </dsp:sp>
    <dsp:sp modelId="{79E47847-9BB4-4BB4-8ABB-193AD39DF02C}">
      <dsp:nvSpPr>
        <dsp:cNvPr id="0" name=""/>
        <dsp:cNvSpPr/>
      </dsp:nvSpPr>
      <dsp:spPr>
        <a:xfrm>
          <a:off x="0" y="2923688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Review fill rates</a:t>
          </a:r>
        </a:p>
      </dsp:txBody>
      <dsp:txXfrm>
        <a:off x="33968" y="2957656"/>
        <a:ext cx="3717680" cy="627895"/>
      </dsp:txXfrm>
    </dsp:sp>
    <dsp:sp modelId="{8E45AFAC-7118-4E89-BB5F-3EEA249D7D8F}">
      <dsp:nvSpPr>
        <dsp:cNvPr id="0" name=""/>
        <dsp:cNvSpPr/>
      </dsp:nvSpPr>
      <dsp:spPr>
        <a:xfrm>
          <a:off x="0" y="3654311"/>
          <a:ext cx="3785616" cy="695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Ensure compliance with ACA requirements</a:t>
          </a:r>
        </a:p>
      </dsp:txBody>
      <dsp:txXfrm>
        <a:off x="33968" y="3688279"/>
        <a:ext cx="3717680" cy="627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AE6E64-1E78-4DDA-BDCC-8962FEDC06D9}">
      <dsp:nvSpPr>
        <dsp:cNvPr id="0" name=""/>
        <dsp:cNvSpPr/>
      </dsp:nvSpPr>
      <dsp:spPr>
        <a:xfrm>
          <a:off x="7438" y="610459"/>
          <a:ext cx="2544259" cy="763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Convene</a:t>
          </a:r>
        </a:p>
      </dsp:txBody>
      <dsp:txXfrm>
        <a:off x="7438" y="610459"/>
        <a:ext cx="2544259" cy="763277"/>
      </dsp:txXfrm>
    </dsp:sp>
    <dsp:sp modelId="{3ADC8706-C913-4B5B-B8D0-76628D14EC81}">
      <dsp:nvSpPr>
        <dsp:cNvPr id="0" name=""/>
        <dsp:cNvSpPr/>
      </dsp:nvSpPr>
      <dsp:spPr>
        <a:xfrm>
          <a:off x="7438" y="1373737"/>
          <a:ext cx="2544259" cy="236714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Convene Substitute Task Force to review previous school year and make recommendations for next school year </a:t>
          </a:r>
        </a:p>
      </dsp:txBody>
      <dsp:txXfrm>
        <a:off x="7438" y="1373737"/>
        <a:ext cx="2544259" cy="2367141"/>
      </dsp:txXfrm>
    </dsp:sp>
    <dsp:sp modelId="{7722C647-BD8E-4761-A28D-FEEF494921ED}">
      <dsp:nvSpPr>
        <dsp:cNvPr id="0" name=""/>
        <dsp:cNvSpPr/>
      </dsp:nvSpPr>
      <dsp:spPr>
        <a:xfrm>
          <a:off x="2659592" y="610459"/>
          <a:ext cx="2544259" cy="763277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Verify</a:t>
          </a:r>
        </a:p>
      </dsp:txBody>
      <dsp:txXfrm>
        <a:off x="2659592" y="610459"/>
        <a:ext cx="2544259" cy="763277"/>
      </dsp:txXfrm>
    </dsp:sp>
    <dsp:sp modelId="{03FDF726-04F7-45EF-9ADF-DCBB12043D16}">
      <dsp:nvSpPr>
        <dsp:cNvPr id="0" name=""/>
        <dsp:cNvSpPr/>
      </dsp:nvSpPr>
      <dsp:spPr>
        <a:xfrm>
          <a:off x="2659592" y="1373737"/>
          <a:ext cx="2544259" cy="2367141"/>
        </a:xfrm>
        <a:prstGeom prst="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Verify employee handbook is updated </a:t>
          </a:r>
        </a:p>
      </dsp:txBody>
      <dsp:txXfrm>
        <a:off x="2659592" y="1373737"/>
        <a:ext cx="2544259" cy="2367141"/>
      </dsp:txXfrm>
    </dsp:sp>
    <dsp:sp modelId="{FCCB364B-06CA-46C3-85D1-1238ED07860A}">
      <dsp:nvSpPr>
        <dsp:cNvPr id="0" name=""/>
        <dsp:cNvSpPr/>
      </dsp:nvSpPr>
      <dsp:spPr>
        <a:xfrm>
          <a:off x="5311747" y="610459"/>
          <a:ext cx="2544259" cy="763277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3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Purge</a:t>
          </a:r>
        </a:p>
      </dsp:txBody>
      <dsp:txXfrm>
        <a:off x="5311747" y="610459"/>
        <a:ext cx="2544259" cy="763277"/>
      </dsp:txXfrm>
    </dsp:sp>
    <dsp:sp modelId="{70481E28-98B1-40C1-9529-C533611CD0F1}">
      <dsp:nvSpPr>
        <dsp:cNvPr id="0" name=""/>
        <dsp:cNvSpPr/>
      </dsp:nvSpPr>
      <dsp:spPr>
        <a:xfrm>
          <a:off x="5311747" y="1373737"/>
          <a:ext cx="2544259" cy="2367141"/>
        </a:xfrm>
        <a:prstGeom prst="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Purge substitute teacher list based on continued interest</a:t>
          </a:r>
        </a:p>
      </dsp:txBody>
      <dsp:txXfrm>
        <a:off x="5311747" y="1373737"/>
        <a:ext cx="2544259" cy="2367141"/>
      </dsp:txXfrm>
    </dsp:sp>
    <dsp:sp modelId="{6F68A492-A243-4E29-8E98-5A0C8EC2B815}">
      <dsp:nvSpPr>
        <dsp:cNvPr id="0" name=""/>
        <dsp:cNvSpPr/>
      </dsp:nvSpPr>
      <dsp:spPr>
        <a:xfrm>
          <a:off x="7963901" y="610459"/>
          <a:ext cx="2544259" cy="763277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1053" tIns="201053" rIns="201053" bIns="201053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Update</a:t>
          </a:r>
        </a:p>
      </dsp:txBody>
      <dsp:txXfrm>
        <a:off x="7963901" y="610459"/>
        <a:ext cx="2544259" cy="763277"/>
      </dsp:txXfrm>
    </dsp:sp>
    <dsp:sp modelId="{443943FE-8FC4-4927-AFF7-7454E23228DB}">
      <dsp:nvSpPr>
        <dsp:cNvPr id="0" name=""/>
        <dsp:cNvSpPr/>
      </dsp:nvSpPr>
      <dsp:spPr>
        <a:xfrm>
          <a:off x="7963901" y="1373737"/>
          <a:ext cx="2544259" cy="2367141"/>
        </a:xfrm>
        <a:prstGeom prst="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1316" tIns="251316" rIns="251316" bIns="251316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Update employee forms (as needed)</a:t>
          </a:r>
        </a:p>
      </dsp:txBody>
      <dsp:txXfrm>
        <a:off x="7963901" y="1373737"/>
        <a:ext cx="2544259" cy="23671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3E4633-D3AE-44FC-B41A-371AA0D9012E}">
      <dsp:nvSpPr>
        <dsp:cNvPr id="0" name=""/>
        <dsp:cNvSpPr/>
      </dsp:nvSpPr>
      <dsp:spPr>
        <a:xfrm>
          <a:off x="82613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3BD9F-4347-40D7-B363-27BBCDCFEB91}">
      <dsp:nvSpPr>
        <dsp:cNvPr id="0" name=""/>
        <dsp:cNvSpPr/>
      </dsp:nvSpPr>
      <dsp:spPr>
        <a:xfrm>
          <a:off x="271034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17795-826A-4F38-908B-F45E8A7E88CD}">
      <dsp:nvSpPr>
        <dsp:cNvPr id="0" name=""/>
        <dsp:cNvSpPr/>
      </dsp:nvSpPr>
      <dsp:spPr>
        <a:xfrm>
          <a:off x="1172126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Campus Substitute Teacher contact</a:t>
          </a:r>
        </a:p>
      </dsp:txBody>
      <dsp:txXfrm>
        <a:off x="1172126" y="90072"/>
        <a:ext cx="2114937" cy="897246"/>
      </dsp:txXfrm>
    </dsp:sp>
    <dsp:sp modelId="{E25E8756-7305-4BDE-982D-710B94AC2150}">
      <dsp:nvSpPr>
        <dsp:cNvPr id="0" name=""/>
        <dsp:cNvSpPr/>
      </dsp:nvSpPr>
      <dsp:spPr>
        <a:xfrm>
          <a:off x="3655575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06260-A067-4615-A549-2082687250A4}">
      <dsp:nvSpPr>
        <dsp:cNvPr id="0" name=""/>
        <dsp:cNvSpPr/>
      </dsp:nvSpPr>
      <dsp:spPr>
        <a:xfrm>
          <a:off x="3843996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595A1-1E79-48CA-92E6-61487AE5D27F}">
      <dsp:nvSpPr>
        <dsp:cNvPr id="0" name=""/>
        <dsp:cNvSpPr/>
      </dsp:nvSpPr>
      <dsp:spPr>
        <a:xfrm>
          <a:off x="4745088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Principal</a:t>
          </a:r>
        </a:p>
      </dsp:txBody>
      <dsp:txXfrm>
        <a:off x="4745088" y="90072"/>
        <a:ext cx="2114937" cy="897246"/>
      </dsp:txXfrm>
    </dsp:sp>
    <dsp:sp modelId="{72D31D1D-84FF-4120-95A3-49FB77F963CD}">
      <dsp:nvSpPr>
        <dsp:cNvPr id="0" name=""/>
        <dsp:cNvSpPr/>
      </dsp:nvSpPr>
      <dsp:spPr>
        <a:xfrm>
          <a:off x="7228536" y="9007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C434B5-8401-420D-948A-B7C87BA124AC}">
      <dsp:nvSpPr>
        <dsp:cNvPr id="0" name=""/>
        <dsp:cNvSpPr/>
      </dsp:nvSpPr>
      <dsp:spPr>
        <a:xfrm>
          <a:off x="7416958" y="278494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EB3851-B178-49D1-9B99-3715794FF789}">
      <dsp:nvSpPr>
        <dsp:cNvPr id="0" name=""/>
        <dsp:cNvSpPr/>
      </dsp:nvSpPr>
      <dsp:spPr>
        <a:xfrm>
          <a:off x="8318049" y="9007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Staff development </a:t>
          </a:r>
        </a:p>
      </dsp:txBody>
      <dsp:txXfrm>
        <a:off x="8318049" y="90072"/>
        <a:ext cx="2114937" cy="897246"/>
      </dsp:txXfrm>
    </dsp:sp>
    <dsp:sp modelId="{5823F108-9FD7-4B81-8311-54057ADE3DCF}">
      <dsp:nvSpPr>
        <dsp:cNvPr id="0" name=""/>
        <dsp:cNvSpPr/>
      </dsp:nvSpPr>
      <dsp:spPr>
        <a:xfrm>
          <a:off x="82613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61E0C-41DB-476E-BCD1-9659F74A989A}">
      <dsp:nvSpPr>
        <dsp:cNvPr id="0" name=""/>
        <dsp:cNvSpPr/>
      </dsp:nvSpPr>
      <dsp:spPr>
        <a:xfrm>
          <a:off x="271034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8EA97B-545A-48BF-922E-CA6E7871AA37}">
      <dsp:nvSpPr>
        <dsp:cNvPr id="0" name=""/>
        <dsp:cNvSpPr/>
      </dsp:nvSpPr>
      <dsp:spPr>
        <a:xfrm>
          <a:off x="1172126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Permanent Teacher </a:t>
          </a:r>
        </a:p>
      </dsp:txBody>
      <dsp:txXfrm>
        <a:off x="1172126" y="1727045"/>
        <a:ext cx="2114937" cy="897246"/>
      </dsp:txXfrm>
    </dsp:sp>
    <dsp:sp modelId="{A8DD456C-4123-4B0C-AB51-3541CA1BD18A}">
      <dsp:nvSpPr>
        <dsp:cNvPr id="0" name=""/>
        <dsp:cNvSpPr/>
      </dsp:nvSpPr>
      <dsp:spPr>
        <a:xfrm>
          <a:off x="3655575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FAD2E-A457-47A1-94C8-6BA6DABA11E1}">
      <dsp:nvSpPr>
        <dsp:cNvPr id="0" name=""/>
        <dsp:cNvSpPr/>
      </dsp:nvSpPr>
      <dsp:spPr>
        <a:xfrm>
          <a:off x="3843996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E093-48C8-40EA-A0F8-A7FED1533EFE}">
      <dsp:nvSpPr>
        <dsp:cNvPr id="0" name=""/>
        <dsp:cNvSpPr/>
      </dsp:nvSpPr>
      <dsp:spPr>
        <a:xfrm>
          <a:off x="4745088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Substitute Teacher</a:t>
          </a:r>
        </a:p>
      </dsp:txBody>
      <dsp:txXfrm>
        <a:off x="4745088" y="1727045"/>
        <a:ext cx="2114937" cy="897246"/>
      </dsp:txXfrm>
    </dsp:sp>
    <dsp:sp modelId="{05C11A5A-6482-4D97-962D-FC4F8C016032}">
      <dsp:nvSpPr>
        <dsp:cNvPr id="0" name=""/>
        <dsp:cNvSpPr/>
      </dsp:nvSpPr>
      <dsp:spPr>
        <a:xfrm>
          <a:off x="7228536" y="1727045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7440F1-47D3-4A6B-A96C-49C90A8BD92C}">
      <dsp:nvSpPr>
        <dsp:cNvPr id="0" name=""/>
        <dsp:cNvSpPr/>
      </dsp:nvSpPr>
      <dsp:spPr>
        <a:xfrm>
          <a:off x="7416958" y="1915467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632B7-2246-41F0-9B6D-0735246C516E}">
      <dsp:nvSpPr>
        <dsp:cNvPr id="0" name=""/>
        <dsp:cNvSpPr/>
      </dsp:nvSpPr>
      <dsp:spPr>
        <a:xfrm>
          <a:off x="8318049" y="1727045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Technology</a:t>
          </a:r>
        </a:p>
      </dsp:txBody>
      <dsp:txXfrm>
        <a:off x="8318049" y="1727045"/>
        <a:ext cx="2114937" cy="897246"/>
      </dsp:txXfrm>
    </dsp:sp>
    <dsp:sp modelId="{C1C9969C-08E9-49AB-B63E-D2DA6956AE89}">
      <dsp:nvSpPr>
        <dsp:cNvPr id="0" name=""/>
        <dsp:cNvSpPr/>
      </dsp:nvSpPr>
      <dsp:spPr>
        <a:xfrm>
          <a:off x="82613" y="336401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F1A19D-67FB-46D5-BE7C-A8F35CE6475D}">
      <dsp:nvSpPr>
        <dsp:cNvPr id="0" name=""/>
        <dsp:cNvSpPr/>
      </dsp:nvSpPr>
      <dsp:spPr>
        <a:xfrm>
          <a:off x="271034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1ACF0-6D4C-4018-8CFF-2A6804F82026}">
      <dsp:nvSpPr>
        <dsp:cNvPr id="0" name=""/>
        <dsp:cNvSpPr/>
      </dsp:nvSpPr>
      <dsp:spPr>
        <a:xfrm>
          <a:off x="1172126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Finance</a:t>
          </a:r>
        </a:p>
      </dsp:txBody>
      <dsp:txXfrm>
        <a:off x="1172126" y="3364019"/>
        <a:ext cx="2114937" cy="897246"/>
      </dsp:txXfrm>
    </dsp:sp>
    <dsp:sp modelId="{56484C0C-BFE7-4405-A86C-1A9C962EBD70}">
      <dsp:nvSpPr>
        <dsp:cNvPr id="0" name=""/>
        <dsp:cNvSpPr/>
      </dsp:nvSpPr>
      <dsp:spPr>
        <a:xfrm>
          <a:off x="3655575" y="336401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D201B9-B11B-4FD1-B0C1-A6A6701C6D66}">
      <dsp:nvSpPr>
        <dsp:cNvPr id="0" name=""/>
        <dsp:cNvSpPr/>
      </dsp:nvSpPr>
      <dsp:spPr>
        <a:xfrm>
          <a:off x="3843996" y="3552441"/>
          <a:ext cx="520402" cy="520402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DF3F2A-1306-4FD8-B996-64E56700E5F9}">
      <dsp:nvSpPr>
        <dsp:cNvPr id="0" name=""/>
        <dsp:cNvSpPr/>
      </dsp:nvSpPr>
      <dsp:spPr>
        <a:xfrm>
          <a:off x="4745088" y="336401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HR</a:t>
          </a:r>
        </a:p>
      </dsp:txBody>
      <dsp:txXfrm>
        <a:off x="4745088" y="3364019"/>
        <a:ext cx="2114937" cy="897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74892-CAA3-4D24-AB8A-35D3D22D59E5}">
      <dsp:nvSpPr>
        <dsp:cNvPr id="0" name=""/>
        <dsp:cNvSpPr/>
      </dsp:nvSpPr>
      <dsp:spPr>
        <a:xfrm>
          <a:off x="2987054" y="536"/>
          <a:ext cx="2144653" cy="214465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STEDI Survey Results </a:t>
          </a:r>
        </a:p>
      </dsp:txBody>
      <dsp:txXfrm>
        <a:off x="3523217" y="536"/>
        <a:ext cx="1072327" cy="1769339"/>
      </dsp:txXfrm>
    </dsp:sp>
    <dsp:sp modelId="{82B8E513-86E5-470D-B3B0-9E5F9F461EAF}">
      <dsp:nvSpPr>
        <dsp:cNvPr id="0" name=""/>
        <dsp:cNvSpPr/>
      </dsp:nvSpPr>
      <dsp:spPr>
        <a:xfrm rot="3600000">
          <a:off x="4947539" y="1132423"/>
          <a:ext cx="2144653" cy="214465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Substitute Teachers – staffing needs, recruiting and training</a:t>
          </a:r>
        </a:p>
      </dsp:txBody>
      <dsp:txXfrm rot="-5400000">
        <a:off x="5297712" y="1574758"/>
        <a:ext cx="1769339" cy="1072327"/>
      </dsp:txXfrm>
    </dsp:sp>
    <dsp:sp modelId="{93EB49BD-802D-4EC3-A2D4-0563A1AD5BEF}">
      <dsp:nvSpPr>
        <dsp:cNvPr id="0" name=""/>
        <dsp:cNvSpPr/>
      </dsp:nvSpPr>
      <dsp:spPr>
        <a:xfrm rot="7200000">
          <a:off x="4947539" y="3396195"/>
          <a:ext cx="2144653" cy="214465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Teacher attendance</a:t>
          </a:r>
        </a:p>
      </dsp:txBody>
      <dsp:txXfrm rot="-5400000">
        <a:off x="5297712" y="4026187"/>
        <a:ext cx="1769339" cy="1072327"/>
      </dsp:txXfrm>
    </dsp:sp>
    <dsp:sp modelId="{EE18D831-4EA0-40F3-B458-48109A9119E0}">
      <dsp:nvSpPr>
        <dsp:cNvPr id="0" name=""/>
        <dsp:cNvSpPr/>
      </dsp:nvSpPr>
      <dsp:spPr>
        <a:xfrm rot="10800000">
          <a:off x="2987054" y="4528082"/>
          <a:ext cx="2144653" cy="214465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Culture (</a:t>
          </a:r>
          <a:r>
            <a:rPr lang="en-US" sz="1300" kern="1200" dirty="0" err="1"/>
            <a:t>SubReady</a:t>
          </a:r>
          <a:r>
            <a:rPr lang="en-US" sz="1300" kern="1200" dirty="0"/>
            <a:t>) - preparing students, facility, staff and Principals</a:t>
          </a:r>
        </a:p>
      </dsp:txBody>
      <dsp:txXfrm rot="10800000">
        <a:off x="3523217" y="4903396"/>
        <a:ext cx="1072327" cy="1769339"/>
      </dsp:txXfrm>
    </dsp:sp>
    <dsp:sp modelId="{9C44B320-B93A-43CB-9D80-4F681BBC9A72}">
      <dsp:nvSpPr>
        <dsp:cNvPr id="0" name=""/>
        <dsp:cNvSpPr/>
      </dsp:nvSpPr>
      <dsp:spPr>
        <a:xfrm rot="14400000">
          <a:off x="1026570" y="3396195"/>
          <a:ext cx="2144653" cy="214465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 err="1"/>
            <a:t>SubAppreciation</a:t>
          </a:r>
          <a:endParaRPr lang="en-US" sz="1300" kern="1200" dirty="0"/>
        </a:p>
      </dsp:txBody>
      <dsp:txXfrm rot="5400000">
        <a:off x="1051711" y="4026187"/>
        <a:ext cx="1769339" cy="1072327"/>
      </dsp:txXfrm>
    </dsp:sp>
    <dsp:sp modelId="{2E36E104-83BA-4A90-822C-91300777A1D1}">
      <dsp:nvSpPr>
        <dsp:cNvPr id="0" name=""/>
        <dsp:cNvSpPr/>
      </dsp:nvSpPr>
      <dsp:spPr>
        <a:xfrm rot="18000000">
          <a:off x="1026570" y="1132423"/>
          <a:ext cx="2144653" cy="2144653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District/organizational – practices, policies, procedures</a:t>
          </a:r>
        </a:p>
      </dsp:txBody>
      <dsp:txXfrm rot="5400000">
        <a:off x="1051711" y="1574758"/>
        <a:ext cx="1769339" cy="10723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BDAA7-36E3-4395-A55E-F58CCD846B5F}">
      <dsp:nvSpPr>
        <dsp:cNvPr id="0" name=""/>
        <dsp:cNvSpPr/>
      </dsp:nvSpPr>
      <dsp:spPr>
        <a:xfrm>
          <a:off x="307345" y="1546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STEDI Ready Playbook</a:t>
          </a:r>
        </a:p>
      </dsp:txBody>
      <dsp:txXfrm>
        <a:off x="307345" y="1546"/>
        <a:ext cx="3222855" cy="1933713"/>
      </dsp:txXfrm>
    </dsp:sp>
    <dsp:sp modelId="{6D820886-BF4D-4AC8-816A-09508E7F8EEA}">
      <dsp:nvSpPr>
        <dsp:cNvPr id="0" name=""/>
        <dsp:cNvSpPr/>
      </dsp:nvSpPr>
      <dsp:spPr>
        <a:xfrm>
          <a:off x="3852486" y="1546"/>
          <a:ext cx="3222855" cy="19337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Preparing for a STEDI Ready Year</a:t>
          </a:r>
        </a:p>
      </dsp:txBody>
      <dsp:txXfrm>
        <a:off x="3852486" y="1546"/>
        <a:ext cx="3222855" cy="1933713"/>
      </dsp:txXfrm>
    </dsp:sp>
    <dsp:sp modelId="{0FB3BD38-D7BB-4CEF-880F-1F91CAA861D6}">
      <dsp:nvSpPr>
        <dsp:cNvPr id="0" name=""/>
        <dsp:cNvSpPr/>
      </dsp:nvSpPr>
      <dsp:spPr>
        <a:xfrm>
          <a:off x="7397627" y="1546"/>
          <a:ext cx="3222855" cy="19337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STEDI Ready Data Analytics</a:t>
          </a:r>
        </a:p>
      </dsp:txBody>
      <dsp:txXfrm>
        <a:off x="7397627" y="1546"/>
        <a:ext cx="3222855" cy="1933713"/>
      </dsp:txXfrm>
    </dsp:sp>
    <dsp:sp modelId="{8D4EAA1C-257C-4353-834E-3EAD224E6F6B}">
      <dsp:nvSpPr>
        <dsp:cNvPr id="0" name=""/>
        <dsp:cNvSpPr/>
      </dsp:nvSpPr>
      <dsp:spPr>
        <a:xfrm>
          <a:off x="307345" y="2257545"/>
          <a:ext cx="3222855" cy="19337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STEDI Ready Recruiting Toolkit</a:t>
          </a:r>
        </a:p>
      </dsp:txBody>
      <dsp:txXfrm>
        <a:off x="307345" y="2257545"/>
        <a:ext cx="3222855" cy="1933713"/>
      </dsp:txXfrm>
    </dsp:sp>
    <dsp:sp modelId="{F23F25E4-0A6C-4D71-AF51-B3AAD089D669}">
      <dsp:nvSpPr>
        <dsp:cNvPr id="0" name=""/>
        <dsp:cNvSpPr/>
      </dsp:nvSpPr>
      <dsp:spPr>
        <a:xfrm>
          <a:off x="3852486" y="2257545"/>
          <a:ext cx="3222855" cy="193371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STEDI Ready Training Toolkit</a:t>
          </a:r>
        </a:p>
      </dsp:txBody>
      <dsp:txXfrm>
        <a:off x="3852486" y="2257545"/>
        <a:ext cx="3222855" cy="1933713"/>
      </dsp:txXfrm>
    </dsp:sp>
    <dsp:sp modelId="{6C33291D-E794-499F-A8A7-7A108D302772}">
      <dsp:nvSpPr>
        <dsp:cNvPr id="0" name=""/>
        <dsp:cNvSpPr/>
      </dsp:nvSpPr>
      <dsp:spPr>
        <a:xfrm>
          <a:off x="7397627" y="2257545"/>
          <a:ext cx="3222855" cy="1933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STEDI Ready Retention Toolkit</a:t>
          </a:r>
        </a:p>
      </dsp:txBody>
      <dsp:txXfrm>
        <a:off x="7397627" y="2257545"/>
        <a:ext cx="3222855" cy="19337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B9923-3D79-46CA-B26C-9DC01C72FD9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4EBF0-6C1C-4B73-AC33-6FFF2D0E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2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E4BD0-A497-F9FD-70B3-303A9407D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18177C-3C87-291D-54A8-187528CB3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30910-FDBE-A6EB-227A-D1B6251F1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F79EA-6A3F-E43F-2365-8A4664B174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52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7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2CEC-BC58-59D7-E4B7-B958AF8FE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483BB-BAA5-F579-A7DB-21A083806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A0C1-89DC-9126-2576-E7D7B5881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12291-2DA7-50D2-849E-619896CA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BF50D-3C6B-C0FD-B8CE-5B784A3F4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DCFA4-ADEA-4005-EE35-4E21907D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253E-2B8A-3315-E728-0571B0BB0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85F-113C-5D65-740A-1AC49B4F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7C91-2959-FA3A-173B-0AB376EEF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3D325-49C2-A69B-B025-B3699CC3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4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C641-EFA2-0620-0BD4-86F86CB3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E7948-CA6B-79F9-4B81-7A0B2F165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7270-BC64-8320-2D13-ECEB2166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B866A-468D-27D5-082E-50DC3F68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00A36-64AA-8415-C2F8-81CCAA08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D967-E33D-675E-18C4-E1017BACF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E14E6-A5B5-EC27-290B-8AAC7A6E1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136BE-CA78-C39F-423E-83650C41D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01B11C-0FFB-BB8E-4E2F-E615C0AC3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8D33F-430C-EAF4-9500-0202908EC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6FB34-B29C-4E05-9E3D-8DF0A9AA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1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CC98-D61E-3C71-BF14-81B4D657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D534BF-F98A-76B5-EC4D-7A6F6D422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69035-DDDE-36E7-3858-353C8B068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E7B05-89D0-9FC8-6A57-BF2C4A6F7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7EC100-06DB-BA74-6725-A67066DD8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5F7400-A216-C20C-A8EC-BD5B20F4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72A0-B47F-8FAE-E424-156BA353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3C5C8-D283-0C0A-F5DD-332F2DB6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52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8C8F-782B-2B99-E6E3-77FEF492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230147-2630-4E50-8E26-01E2D4B9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A5DAA-ECB7-44D3-4BA5-A6F9A9C6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892CE-D4F2-F320-A7F3-7F6A24CE1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4C310-4A8F-143E-A6E9-E112EF0C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F4B75E-8A3B-7A9D-21BA-F4EB81439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2B473-6EB5-A021-1421-AB893641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24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3C8B-1518-78EA-EDE0-A001401DF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A0C45-15F9-B803-D05F-56C2C84BC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5BBAE-CC0F-6B6C-1FF7-26FCFDFC9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4A33F-6471-DFB8-B1F5-70B6F264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A224F-0A38-313E-3C0E-9ADCEDF9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32394-5CDF-5D93-A13D-D5FCCC9C9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4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67E5F-75C5-0AAE-5C32-149CB699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5EE93-CBE2-743D-BDAD-30A36726B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0E464-05FC-4290-DCB1-EDA9411D0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E6A39-8B4B-CB92-20BD-89D8653EA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A8E760-0676-7763-1672-8FFD3DA0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C8255-D085-5FAC-ADC0-A63C490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98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D3997-4416-7CB7-2A1C-2FFF6A84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41641-464D-31E7-1CFA-AB76DAA7E2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06412-AE5E-FA27-3171-5E1332692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0D5E9-5151-3C12-9D34-64FFE05D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8FF44-3FFE-1CFC-DA5B-1CEE8A7B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38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87435A-B454-6550-30D2-8C6522E19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1E392-995D-FA9B-4D2D-4F36D5E08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98951-F056-E7E1-23F8-31FCEBA1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4BBF-6997-2097-AD46-857375951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BC036-8131-1528-3753-CA8966AA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855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785" y="1619765"/>
            <a:ext cx="10515600" cy="2747963"/>
          </a:xfrm>
        </p:spPr>
        <p:txBody>
          <a:bodyPr/>
          <a:lstStyle>
            <a:lvl1pPr marL="0" indent="0">
              <a:buNone/>
              <a:defRPr sz="2800" b="0" i="0"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RedRoverK12.com/Substitute-Management-Symposium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61579-D2E8-4B42-BABA-01B2050339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4BBE5F-829A-BA46-EF96-D745DAC9BFEA}"/>
              </a:ext>
            </a:extLst>
          </p:cNvPr>
          <p:cNvSpPr txBox="1">
            <a:spLocks/>
          </p:cNvSpPr>
          <p:nvPr userDrawn="1"/>
        </p:nvSpPr>
        <p:spPr>
          <a:xfrm>
            <a:off x="1238498" y="6525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GT Super Ds Trial Rg" pitchFamily="2" charset="77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04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800" b="0" i="0"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RedRoverK12.com/Substitute-Management-Symposium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6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785" y="1619765"/>
            <a:ext cx="10515600" cy="2747963"/>
          </a:xfrm>
        </p:spPr>
        <p:txBody>
          <a:bodyPr/>
          <a:lstStyle>
            <a:lvl1pPr marL="0" indent="0">
              <a:buNone/>
              <a:defRPr sz="2800" b="0" i="0"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RedRoverK12.com/Substitute-Management-Symposium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061579-D2E8-4B42-BABA-01B2050339C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4BBE5F-829A-BA46-EF96-D745DAC9BFEA}"/>
              </a:ext>
            </a:extLst>
          </p:cNvPr>
          <p:cNvSpPr txBox="1">
            <a:spLocks/>
          </p:cNvSpPr>
          <p:nvPr userDrawn="1"/>
        </p:nvSpPr>
        <p:spPr>
          <a:xfrm>
            <a:off x="1238498" y="6525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GT Super Ds Trial Rg" pitchFamily="2" charset="77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56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79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25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5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4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148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728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51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42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77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CEA20E-8FA7-C24C-9159-0A46609B17C6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4F0BC7-BE9C-154A-A4B4-E6BC5D7D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104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4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6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98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3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2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5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11EE93-41C8-4B0F-9B3A-30CC77C025C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C627A5-41FC-454D-9092-760C865ED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7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34066-0799-9CFB-8991-480399EE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0A1C9-0DF4-5A45-C41B-AA22D712F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34E2A-87DC-6999-97B9-03A59E425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A5CD0-A886-CC11-7390-F3F7B5D4D6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5FBD1-41FD-1A9E-2899-B706A64C9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6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78881"/>
            <a:ext cx="10515600" cy="19624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740230"/>
            <a:ext cx="10515600" cy="2747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1A60B85-D936-9023-5912-6BCB7B915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599" y="6356350"/>
            <a:ext cx="4416631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481311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r>
              <a:rPr lang="en-US" dirty="0"/>
              <a:t>RedRoverK12.com/Substitute-Management-Symposium</a:t>
            </a:r>
          </a:p>
        </p:txBody>
      </p:sp>
    </p:spTree>
    <p:extLst>
      <p:ext uri="{BB962C8B-B14F-4D97-AF65-F5344CB8AC3E}">
        <p14:creationId xmlns:p14="http://schemas.microsoft.com/office/powerpoint/2010/main" val="190350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GT Super Ds Trial Rg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E1E2100D-E87B-E1C5-9207-D8935DDC8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98327"/>
            <a:ext cx="12191980" cy="68579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BB3C67-2929-8412-8184-7B2E3DDC3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7556" y="4890458"/>
            <a:ext cx="8442384" cy="1310314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May 14, 2025</a:t>
            </a:r>
          </a:p>
          <a:p>
            <a:r>
              <a:rPr lang="en-US" dirty="0">
                <a:solidFill>
                  <a:srgbClr val="FFFFFF"/>
                </a:solidFill>
              </a:rPr>
              <a:t>Presented by </a:t>
            </a:r>
          </a:p>
          <a:p>
            <a:r>
              <a:rPr lang="en-US" dirty="0">
                <a:solidFill>
                  <a:srgbClr val="FFFFFF"/>
                </a:solidFill>
              </a:rPr>
              <a:t>Melissa Aguero Ramirez</a:t>
            </a:r>
          </a:p>
          <a:p>
            <a:r>
              <a:rPr lang="en-US" dirty="0">
                <a:solidFill>
                  <a:srgbClr val="FFFFFF"/>
                </a:solidFill>
              </a:rPr>
              <a:t>HR Consultant &amp; Talent Development Director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80FEC-3018-47E2-0C9F-D28A7438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308941"/>
            <a:ext cx="6215417" cy="429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58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0F0E6-D147-0955-8E82-94BB3D9B5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8B45A7-FFD2-1E8E-DAD0-14019977CF5C}"/>
              </a:ext>
            </a:extLst>
          </p:cNvPr>
          <p:cNvSpPr txBox="1">
            <a:spLocks/>
          </p:cNvSpPr>
          <p:nvPr/>
        </p:nvSpPr>
        <p:spPr>
          <a:xfrm>
            <a:off x="1188161" y="233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GT Super Ds Trial Rg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GT Super Ds Trial Rg" pitchFamily="2" charset="77"/>
                <a:ea typeface="+mj-ea"/>
                <a:cs typeface="+mj-cs"/>
              </a:rPr>
              <a:t>End of Year Surveys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1440C91-02E8-7107-386D-4ED9326B24FB}"/>
              </a:ext>
            </a:extLst>
          </p:cNvPr>
          <p:cNvSpPr/>
          <p:nvPr/>
        </p:nvSpPr>
        <p:spPr>
          <a:xfrm>
            <a:off x="1054329" y="1836764"/>
            <a:ext cx="2840927" cy="2079152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26CA26B-E731-B5A7-3FEE-80C5DB0467CA}"/>
              </a:ext>
            </a:extLst>
          </p:cNvPr>
          <p:cNvSpPr/>
          <p:nvPr/>
        </p:nvSpPr>
        <p:spPr>
          <a:xfrm>
            <a:off x="1054329" y="4208035"/>
            <a:ext cx="2840927" cy="2079152"/>
          </a:xfrm>
          <a:prstGeom prst="roundRect">
            <a:avLst/>
          </a:prstGeom>
          <a:solidFill>
            <a:srgbClr val="E84D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84D4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1236BD6-69D3-EB6D-DB3D-433353623433}"/>
              </a:ext>
            </a:extLst>
          </p:cNvPr>
          <p:cNvSpPr/>
          <p:nvPr/>
        </p:nvSpPr>
        <p:spPr>
          <a:xfrm>
            <a:off x="8317698" y="1803681"/>
            <a:ext cx="2840927" cy="2079152"/>
          </a:xfrm>
          <a:prstGeom prst="roundRect">
            <a:avLst/>
          </a:prstGeom>
          <a:solidFill>
            <a:srgbClr val="481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Google Shape;157;p5">
            <a:extLst>
              <a:ext uri="{FF2B5EF4-FFF2-40B4-BE49-F238E27FC236}">
                <a16:creationId xmlns:a16="http://schemas.microsoft.com/office/drawing/2014/main" id="{2948AED3-A7D3-076C-8478-28FC6864152F}"/>
              </a:ext>
            </a:extLst>
          </p:cNvPr>
          <p:cNvSpPr txBox="1"/>
          <p:nvPr/>
        </p:nvSpPr>
        <p:spPr>
          <a:xfrm>
            <a:off x="8308795" y="1820631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Permanent Teachers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48" name="Google Shape;157;p5">
            <a:extLst>
              <a:ext uri="{FF2B5EF4-FFF2-40B4-BE49-F238E27FC236}">
                <a16:creationId xmlns:a16="http://schemas.microsoft.com/office/drawing/2014/main" id="{FD354428-6105-42B2-0B0F-E221DCA27FE1}"/>
              </a:ext>
            </a:extLst>
          </p:cNvPr>
          <p:cNvSpPr txBox="1"/>
          <p:nvPr/>
        </p:nvSpPr>
        <p:spPr>
          <a:xfrm>
            <a:off x="1042564" y="1853714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Substitute Teacher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481311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49" name="Google Shape;157;p5">
            <a:extLst>
              <a:ext uri="{FF2B5EF4-FFF2-40B4-BE49-F238E27FC236}">
                <a16:creationId xmlns:a16="http://schemas.microsoft.com/office/drawing/2014/main" id="{7B115039-475A-CE46-0780-D1C20538FBA3}"/>
              </a:ext>
            </a:extLst>
          </p:cNvPr>
          <p:cNvSpPr txBox="1"/>
          <p:nvPr/>
        </p:nvSpPr>
        <p:spPr>
          <a:xfrm>
            <a:off x="1061902" y="4208035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School Staff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sp>
        <p:nvSpPr>
          <p:cNvPr id="50" name="Google Shape;117;p3">
            <a:extLst>
              <a:ext uri="{FF2B5EF4-FFF2-40B4-BE49-F238E27FC236}">
                <a16:creationId xmlns:a16="http://schemas.microsoft.com/office/drawing/2014/main" id="{D24EEA8C-E392-5347-0073-0FE19F5F1C51}"/>
              </a:ext>
            </a:extLst>
          </p:cNvPr>
          <p:cNvSpPr txBox="1">
            <a:spLocks/>
          </p:cNvSpPr>
          <p:nvPr/>
        </p:nvSpPr>
        <p:spPr>
          <a:xfrm>
            <a:off x="1033375" y="2409248"/>
            <a:ext cx="2932371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https://www.surveymonkey.com/r/STEDI-SubSurvey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A22F8B2-ED28-471F-E32C-5C55579E2364}"/>
              </a:ext>
            </a:extLst>
          </p:cNvPr>
          <p:cNvSpPr/>
          <p:nvPr/>
        </p:nvSpPr>
        <p:spPr>
          <a:xfrm>
            <a:off x="8317698" y="4280472"/>
            <a:ext cx="2840927" cy="2079152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7" name="Google Shape;157;p5">
            <a:extLst>
              <a:ext uri="{FF2B5EF4-FFF2-40B4-BE49-F238E27FC236}">
                <a16:creationId xmlns:a16="http://schemas.microsoft.com/office/drawing/2014/main" id="{D8884585-ED2C-8426-C14D-0A990C98DC66}"/>
              </a:ext>
            </a:extLst>
          </p:cNvPr>
          <p:cNvSpPr txBox="1"/>
          <p:nvPr/>
        </p:nvSpPr>
        <p:spPr>
          <a:xfrm>
            <a:off x="8308795" y="4287197"/>
            <a:ext cx="2665661" cy="58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Princi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+mn-cs"/>
              </a:rPr>
              <a:t>pals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481311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+mn-cs"/>
            </a:endParaRPr>
          </a:p>
        </p:txBody>
      </p:sp>
      <p:pic>
        <p:nvPicPr>
          <p:cNvPr id="3" name="Graphic 2" descr="Line arrow: Counter-clockwise curve outline">
            <a:extLst>
              <a:ext uri="{FF2B5EF4-FFF2-40B4-BE49-F238E27FC236}">
                <a16:creationId xmlns:a16="http://schemas.microsoft.com/office/drawing/2014/main" id="{CCA03C46-7B8B-0CCF-91E0-6900CA80D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233293">
            <a:off x="4032177" y="4338024"/>
            <a:ext cx="1964046" cy="1964046"/>
          </a:xfrm>
          <a:prstGeom prst="rect">
            <a:avLst/>
          </a:prstGeom>
        </p:spPr>
      </p:pic>
      <p:pic>
        <p:nvPicPr>
          <p:cNvPr id="4" name="Graphic 3" descr="Line arrow: Counter-clockwise curve outline">
            <a:extLst>
              <a:ext uri="{FF2B5EF4-FFF2-40B4-BE49-F238E27FC236}">
                <a16:creationId xmlns:a16="http://schemas.microsoft.com/office/drawing/2014/main" id="{E31A413A-3346-AC5C-D3CB-9E0B00470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366707" flipH="1">
            <a:off x="6219051" y="4338025"/>
            <a:ext cx="1964046" cy="19640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822105-EEBF-ED83-A4C6-A07CDCCA0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753" y="2953353"/>
            <a:ext cx="3392417" cy="848105"/>
          </a:xfrm>
          <a:prstGeom prst="rect">
            <a:avLst/>
          </a:prstGeom>
        </p:spPr>
      </p:pic>
      <p:sp>
        <p:nvSpPr>
          <p:cNvPr id="7" name="Google Shape;117;p3">
            <a:extLst>
              <a:ext uri="{FF2B5EF4-FFF2-40B4-BE49-F238E27FC236}">
                <a16:creationId xmlns:a16="http://schemas.microsoft.com/office/drawing/2014/main" id="{4B7232C4-0E42-4C5D-DD21-7C585F9471FC}"/>
              </a:ext>
            </a:extLst>
          </p:cNvPr>
          <p:cNvSpPr txBox="1">
            <a:spLocks/>
          </p:cNvSpPr>
          <p:nvPr/>
        </p:nvSpPr>
        <p:spPr>
          <a:xfrm>
            <a:off x="1042565" y="4959774"/>
            <a:ext cx="2923182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https://www.surveymonkey.com/r/Fill-RateStaff</a:t>
            </a:r>
          </a:p>
        </p:txBody>
      </p:sp>
      <p:sp>
        <p:nvSpPr>
          <p:cNvPr id="8" name="Google Shape;117;p3">
            <a:extLst>
              <a:ext uri="{FF2B5EF4-FFF2-40B4-BE49-F238E27FC236}">
                <a16:creationId xmlns:a16="http://schemas.microsoft.com/office/drawing/2014/main" id="{CDEC691C-235A-964F-7CF8-8E4572E5D341}"/>
              </a:ext>
            </a:extLst>
          </p:cNvPr>
          <p:cNvSpPr txBox="1">
            <a:spLocks/>
          </p:cNvSpPr>
          <p:nvPr/>
        </p:nvSpPr>
        <p:spPr>
          <a:xfrm>
            <a:off x="8317699" y="2460858"/>
            <a:ext cx="2956316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https://www.surveymonkey.com/r/Fill-RateTeacher</a:t>
            </a:r>
          </a:p>
        </p:txBody>
      </p:sp>
      <p:sp>
        <p:nvSpPr>
          <p:cNvPr id="9" name="Google Shape;117;p3">
            <a:extLst>
              <a:ext uri="{FF2B5EF4-FFF2-40B4-BE49-F238E27FC236}">
                <a16:creationId xmlns:a16="http://schemas.microsoft.com/office/drawing/2014/main" id="{9E6218AA-56D6-F71D-1109-B90E96077FD2}"/>
              </a:ext>
            </a:extLst>
          </p:cNvPr>
          <p:cNvSpPr txBox="1">
            <a:spLocks/>
          </p:cNvSpPr>
          <p:nvPr/>
        </p:nvSpPr>
        <p:spPr>
          <a:xfrm>
            <a:off x="8317699" y="5096459"/>
            <a:ext cx="2956316" cy="19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ts val="2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81311"/>
                </a:solidFill>
                <a:effectLst/>
                <a:uLnTx/>
                <a:uFillTx/>
                <a:latin typeface="Inter Light" panose="02000503000000020004" pitchFamily="2" charset="0"/>
                <a:ea typeface="Inter Light" panose="02000503000000020004" pitchFamily="2" charset="0"/>
                <a:cs typeface="+mn-cs"/>
              </a:rPr>
              <a:t>https://www.surveymonkey.com/r/Fill-RatePrincipal</a:t>
            </a:r>
          </a:p>
        </p:txBody>
      </p:sp>
    </p:spTree>
    <p:extLst>
      <p:ext uri="{BB962C8B-B14F-4D97-AF65-F5344CB8AC3E}">
        <p14:creationId xmlns:p14="http://schemas.microsoft.com/office/powerpoint/2010/main" val="356029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3101C1-E297-0F4D-888A-8B29DDC1A71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51F52-8652-AFC7-A5AF-E25AFE702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June Checklist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F61F0F-494B-86A1-3C06-FF8B20FDD83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8718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109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74E94-0D0D-C1B9-E350-62A13CCDC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SubTaskForce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D8032A1-CE80-F8FD-BF70-BD8754F830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8935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126DB-AC0E-0812-BE29-69381494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958334">
            <a:off x="-105433" y="1566064"/>
            <a:ext cx="5309261" cy="1616203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/>
              <a:t>Topics to discuss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EAEB63-59FB-2A25-810A-CA85B84779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65236" y="101600"/>
          <a:ext cx="8118763" cy="667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AFDAB88-5EC1-5EFD-C701-3232BAB29756}"/>
              </a:ext>
            </a:extLst>
          </p:cNvPr>
          <p:cNvSpPr txBox="1"/>
          <p:nvPr/>
        </p:nvSpPr>
        <p:spPr>
          <a:xfrm>
            <a:off x="6801377" y="3195380"/>
            <a:ext cx="2669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SWOT Analysis</a:t>
            </a:r>
          </a:p>
        </p:txBody>
      </p:sp>
    </p:spTree>
    <p:extLst>
      <p:ext uri="{BB962C8B-B14F-4D97-AF65-F5344CB8AC3E}">
        <p14:creationId xmlns:p14="http://schemas.microsoft.com/office/powerpoint/2010/main" val="240643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3910E-B319-4245-B590-47EA0FCB57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7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89C08-978C-6BB3-725C-13CB1112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22" b="3604"/>
          <a:stretch/>
        </p:blipFill>
        <p:spPr>
          <a:xfrm>
            <a:off x="909235" y="471487"/>
            <a:ext cx="5744377" cy="2771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24FA5D-0314-CAE5-5C69-20704949427F}"/>
              </a:ext>
            </a:extLst>
          </p:cNvPr>
          <p:cNvSpPr txBox="1"/>
          <p:nvPr/>
        </p:nvSpPr>
        <p:spPr>
          <a:xfrm>
            <a:off x="6929437" y="885825"/>
            <a:ext cx="50006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 Schedule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27E900-9054-801C-C625-8EEEC37C5930}"/>
              </a:ext>
            </a:extLst>
          </p:cNvPr>
          <p:cNvSpPr txBox="1"/>
          <p:nvPr/>
        </p:nvSpPr>
        <p:spPr>
          <a:xfrm>
            <a:off x="916781" y="3294519"/>
            <a:ext cx="103584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August 28, 2024 (Wednesday)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	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February 12, 2025 (Wednesday)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September 20, 2024 (Friday)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March 11, 2025 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October 22, 2024 (Tuesday)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April 11, 2025 (Friday)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November 19, 2024 (Tuesday)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strike="sng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May 14, 2025 (Wednesday)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December 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Bembo"/>
                <a:ea typeface="+mn-ea"/>
                <a:cs typeface="+mn-cs"/>
              </a:rPr>
              <a:t>4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, 2024**  </a:t>
            </a: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UPDATE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Bembo"/>
                <a:ea typeface="+mn-ea"/>
                <a:cs typeface="+mn-cs"/>
              </a:rPr>
              <a:t>June 25, 2025 (Wednesday)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UPDATE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sng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January 16, 2025 (Thursday)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				July 17, 2025 (Thursday)</a:t>
            </a:r>
          </a:p>
        </p:txBody>
      </p:sp>
    </p:spTree>
    <p:extLst>
      <p:ext uri="{BB962C8B-B14F-4D97-AF65-F5344CB8AC3E}">
        <p14:creationId xmlns:p14="http://schemas.microsoft.com/office/powerpoint/2010/main" val="2602501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2118-A450-8FE5-5F6D-EFDAEB46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82" y="146320"/>
            <a:ext cx="4618836" cy="12756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kern="1200" cap="all" spc="390" baseline="0" dirty="0">
                <a:latin typeface="+mj-lt"/>
                <a:ea typeface="+mj-ea"/>
                <a:cs typeface="+mj-cs"/>
              </a:rPr>
              <a:t>STEDI support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E05191B-E327-F5B0-3A16-5DEBF3B9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4465" y="1856512"/>
            <a:ext cx="4618836" cy="3750539"/>
          </a:xfrm>
        </p:spPr>
        <p:txBody>
          <a:bodyPr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Online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Classroom management for Teachers</a:t>
            </a:r>
          </a:p>
          <a:p>
            <a:pPr marL="617220" lvl="1" indent="-342900"/>
            <a:r>
              <a:rPr lang="en-US" dirty="0"/>
              <a:t>Special education settings</a:t>
            </a:r>
          </a:p>
          <a:p>
            <a:pPr marL="274320" lvl="1" indent="0">
              <a:buNone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On site training </a:t>
            </a:r>
          </a:p>
          <a:p>
            <a:pPr marL="617220" lvl="1" indent="-342900"/>
            <a:r>
              <a:rPr lang="en-US" sz="2400" dirty="0"/>
              <a:t>Substitute teachers</a:t>
            </a:r>
          </a:p>
          <a:p>
            <a:pPr marL="617220" lvl="1" indent="-342900"/>
            <a:r>
              <a:rPr lang="en-US" sz="2400" dirty="0"/>
              <a:t>Instructional aides</a:t>
            </a:r>
          </a:p>
        </p:txBody>
      </p:sp>
      <p:pic>
        <p:nvPicPr>
          <p:cNvPr id="5" name="Content Placeholder 4" descr="A group of women sitting around a table&#10;&#10;Description automatically generated">
            <a:extLst>
              <a:ext uri="{FF2B5EF4-FFF2-40B4-BE49-F238E27FC236}">
                <a16:creationId xmlns:a16="http://schemas.microsoft.com/office/drawing/2014/main" id="{04C5879B-EDCD-BB64-AF81-091CE99B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 b="3533"/>
          <a:stretch/>
        </p:blipFill>
        <p:spPr>
          <a:xfrm>
            <a:off x="20" y="1"/>
            <a:ext cx="6102428" cy="3429000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9BA45C5-FCD4-D266-F22E-75B53D4B1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5" r="-1" b="2264"/>
          <a:stretch/>
        </p:blipFill>
        <p:spPr>
          <a:xfrm>
            <a:off x="-1" y="3429000"/>
            <a:ext cx="61024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5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4B84-E23E-FF80-52BB-6AC8FD70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look for diplomas for online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8DF07-7414-CCA7-F57E-98228DEA9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Picture?</a:t>
            </a:r>
          </a:p>
        </p:txBody>
      </p:sp>
    </p:spTree>
    <p:extLst>
      <p:ext uri="{BB962C8B-B14F-4D97-AF65-F5344CB8AC3E}">
        <p14:creationId xmlns:p14="http://schemas.microsoft.com/office/powerpoint/2010/main" val="109981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3B7AF-ED1E-1E5E-E5A4-CE0AE18A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FF5C4-B0E7-40EA-CF15-E6D37F7F16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39" r="487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54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32B50-25A5-010B-72C3-71CF1C1A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3755" y="2695902"/>
            <a:ext cx="3178245" cy="3443911"/>
          </a:xfrm>
        </p:spPr>
        <p:txBody>
          <a:bodyPr>
            <a:normAutofit/>
          </a:bodyPr>
          <a:lstStyle/>
          <a:p>
            <a:r>
              <a:rPr lang="en-US" sz="2000"/>
              <a:t>Facebook.com/stedi.org</a:t>
            </a: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LinkedIn.com/stedi.org</a:t>
            </a:r>
          </a:p>
          <a:p>
            <a:endParaRPr lang="en-US" sz="2400"/>
          </a:p>
          <a:p>
            <a:pPr marL="0" indent="0">
              <a:buNone/>
            </a:pPr>
            <a:endParaRPr lang="en-US" sz="2400"/>
          </a:p>
        </p:txBody>
      </p:sp>
      <p:pic>
        <p:nvPicPr>
          <p:cNvPr id="2" name="Picture 1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28A6D64-FF18-A388-4FD4-61B1CF63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169" y="267034"/>
            <a:ext cx="2531979" cy="802774"/>
          </a:xfrm>
          <a:prstGeom prst="rect">
            <a:avLst/>
          </a:prstGeom>
        </p:spPr>
      </p:pic>
      <p:pic>
        <p:nvPicPr>
          <p:cNvPr id="4" name="Picture 3" descr="A map of the united states with orange dots&#10;&#10;Description automatically generated">
            <a:extLst>
              <a:ext uri="{FF2B5EF4-FFF2-40B4-BE49-F238E27FC236}">
                <a16:creationId xmlns:a16="http://schemas.microsoft.com/office/drawing/2014/main" id="{C94C7503-0829-B685-5CE4-EA2ADD5CB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1" y="0"/>
            <a:ext cx="9279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7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1B4B49-D200-E34D-26F1-311FE6D4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04" b="16865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4543BDDF-1EB3-9065-2AAE-CAF654B10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2"/>
          <a:stretch/>
        </p:blipFill>
        <p:spPr>
          <a:xfrm>
            <a:off x="862859" y="3617398"/>
            <a:ext cx="2086792" cy="2695178"/>
          </a:xfrm>
          <a:prstGeom prst="rect">
            <a:avLst/>
          </a:prstGeom>
        </p:spPr>
      </p:pic>
      <p:pic>
        <p:nvPicPr>
          <p:cNvPr id="7" name="Picture 6" descr="Medium shot of a person&#10;&#10;Description automatically generated">
            <a:extLst>
              <a:ext uri="{FF2B5EF4-FFF2-40B4-BE49-F238E27FC236}">
                <a16:creationId xmlns:a16="http://schemas.microsoft.com/office/drawing/2014/main" id="{0B248237-0563-82ED-0383-3F51D806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2372" r="4382" b="15346"/>
          <a:stretch/>
        </p:blipFill>
        <p:spPr>
          <a:xfrm>
            <a:off x="9065172" y="3736764"/>
            <a:ext cx="2263969" cy="24195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B15418-D18C-5080-7088-43B91F652313}"/>
              </a:ext>
            </a:extLst>
          </p:cNvPr>
          <p:cNvSpPr txBox="1"/>
          <p:nvPr/>
        </p:nvSpPr>
        <p:spPr>
          <a:xfrm>
            <a:off x="1239962" y="6312575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Kelley@stedi.org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9C232-56D6-BAB9-B76D-6D42728B460F}"/>
              </a:ext>
            </a:extLst>
          </p:cNvPr>
          <p:cNvSpPr txBox="1"/>
          <p:nvPr/>
        </p:nvSpPr>
        <p:spPr>
          <a:xfrm>
            <a:off x="9598340" y="277390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Jessica@stedi.org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07E66-732D-D1E3-6E14-00246617C372}"/>
              </a:ext>
            </a:extLst>
          </p:cNvPr>
          <p:cNvSpPr txBox="1"/>
          <p:nvPr/>
        </p:nvSpPr>
        <p:spPr>
          <a:xfrm>
            <a:off x="4972308" y="4757578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Sheena@stedi.org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F475ED-6D6B-4E0B-1DAD-1FD046FC770C}"/>
              </a:ext>
            </a:extLst>
          </p:cNvPr>
          <p:cNvSpPr txBox="1"/>
          <p:nvPr/>
        </p:nvSpPr>
        <p:spPr>
          <a:xfrm>
            <a:off x="1263795" y="2635553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Josh@stedi.org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DF54B8-6CAB-A96E-A0DB-9115CFBAAFD2}"/>
              </a:ext>
            </a:extLst>
          </p:cNvPr>
          <p:cNvSpPr txBox="1"/>
          <p:nvPr/>
        </p:nvSpPr>
        <p:spPr>
          <a:xfrm>
            <a:off x="9408337" y="6303557"/>
            <a:ext cx="183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mbo"/>
                <a:ea typeface="+mn-ea"/>
                <a:cs typeface="+mn-cs"/>
              </a:rPr>
              <a:t>Melissa@stedi.org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60D9F-A1C0-50EA-4E65-61AD3C4CC9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770"/>
          <a:stretch/>
        </p:blipFill>
        <p:spPr>
          <a:xfrm>
            <a:off x="9494099" y="128036"/>
            <a:ext cx="1835043" cy="2507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449C6-6C41-4F6E-9565-4C25ABA1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308" y="2469274"/>
            <a:ext cx="2161737" cy="2179903"/>
          </a:xfrm>
          <a:prstGeom prst="rect">
            <a:avLst/>
          </a:prstGeom>
        </p:spPr>
      </p:pic>
      <p:pic>
        <p:nvPicPr>
          <p:cNvPr id="12" name="Picture 11" descr="A person wearing glasses and a plaid shirt&#10;&#10;Description automatically generated">
            <a:extLst>
              <a:ext uri="{FF2B5EF4-FFF2-40B4-BE49-F238E27FC236}">
                <a16:creationId xmlns:a16="http://schemas.microsoft.com/office/drawing/2014/main" id="{93EA9296-00A4-E2AA-0C8A-B828E122D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8" y="176093"/>
            <a:ext cx="2408839" cy="24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17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AA099-86A4-28C0-06CF-9FE4BE11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71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9BDCA-6535-B385-D54B-BA9E258F6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19091-D27A-CDC5-8EFA-0739FCF4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STEDI Ready Courses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16E0C9-8E4B-42B2-C2D6-89D173F42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763582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5576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D8231-4CFF-1216-6DCF-C3925B725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kids sitting at a table&#10;&#10;Description automatically generated">
            <a:extLst>
              <a:ext uri="{FF2B5EF4-FFF2-40B4-BE49-F238E27FC236}">
                <a16:creationId xmlns:a16="http://schemas.microsoft.com/office/drawing/2014/main" id="{4EBDDA5D-EC4C-8D77-D6BC-2B001BDE1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26" t="7674" r="13808" b="6233"/>
          <a:stretch/>
        </p:blipFill>
        <p:spPr>
          <a:xfrm flipH="1">
            <a:off x="5965430" y="2295311"/>
            <a:ext cx="4731635" cy="305656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40FEC-B3D5-12BC-CC9F-73F63A8C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619765"/>
            <a:ext cx="5613400" cy="2747963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i="1" dirty="0"/>
              <a:t>Education is not the filling of a pail, but a lighting of a fire.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Substitute teachers can light fires just as easily as other teachers but we need to create the environment for that to happen! </a:t>
            </a:r>
          </a:p>
        </p:txBody>
      </p:sp>
    </p:spTree>
    <p:extLst>
      <p:ext uri="{BB962C8B-B14F-4D97-AF65-F5344CB8AC3E}">
        <p14:creationId xmlns:p14="http://schemas.microsoft.com/office/powerpoint/2010/main" val="3650254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56% of </a:t>
            </a:r>
            <a:r>
              <a:rPr lang="en-US" sz="2400" dirty="0" err="1"/>
              <a:t>SubManagers</a:t>
            </a:r>
            <a:r>
              <a:rPr lang="en-US" sz="2400" dirty="0"/>
              <a:t> have 1-3 years of experience working with substitute teachers </a:t>
            </a:r>
          </a:p>
          <a:p>
            <a:r>
              <a:rPr lang="en-US" sz="2400" dirty="0"/>
              <a:t>44% of districts conducted BTS trainings</a:t>
            </a:r>
          </a:p>
          <a:p>
            <a:r>
              <a:rPr lang="en-US" sz="2400" dirty="0"/>
              <a:t>76% of districts utilize Red Rover or “other” system</a:t>
            </a:r>
          </a:p>
          <a:p>
            <a:r>
              <a:rPr lang="en-US" sz="2400" dirty="0"/>
              <a:t> 63% of districts employ 101-500 substitute teachers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6948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E2137-3653-4A80-89E8-0E952F70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854DBCA-D3C3-4C19-9B2E-DFA0BE64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1383CB6-8BE5-4911-970B-A4151A07E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42D14D1-56B7-40CD-8694-A9A48170C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0A315C-978A-4A52-966E-55B2698F2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972BC-649F-2F3D-4D75-067B3B8D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83% of districts interview substitute teachers prior to hiring them</a:t>
            </a:r>
          </a:p>
          <a:p>
            <a:r>
              <a:rPr lang="en-US" sz="2400" dirty="0"/>
              <a:t>Job offers are usually made via email or application software</a:t>
            </a:r>
          </a:p>
          <a:p>
            <a:r>
              <a:rPr lang="en-US" sz="2400" dirty="0"/>
              <a:t>Most substitute teachers work 7 hours per day</a:t>
            </a:r>
          </a:p>
          <a:p>
            <a:r>
              <a:rPr lang="en-US" sz="2400" dirty="0"/>
              <a:t>Substitute teacher campus contacts do not get paid extra for these duties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980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D0026-566A-ADD4-7967-F5EAD8855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71F357D-B030-088B-AF7B-C3DB488A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3FFC4-F674-AC70-FE08-54781C42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770BA30-EA86-CAA8-AF7E-EDF8E4633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8623D8-1BDB-964A-52A3-610CD6454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A478E70-2EAE-3479-95CA-36FD7A655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263D243-7C98-E2DE-3B48-681D50BB5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A78E-A773-D29E-D894-030347F2A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389" y="2470362"/>
            <a:ext cx="9504862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90% of districts provide professional development to their instructional aides</a:t>
            </a:r>
          </a:p>
          <a:p>
            <a:r>
              <a:rPr lang="en-US" sz="2400" dirty="0"/>
              <a:t>50% - 75% of substitutes teachers are degreed but not teacher certified at majority of districts</a:t>
            </a:r>
          </a:p>
          <a:p>
            <a:r>
              <a:rPr lang="en-US" sz="2400" dirty="0"/>
              <a:t>80% of districts hire substitute teachers year round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500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7A0C-B478-3080-E7AE-703FAAFE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Substitute Teacher Appreciation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8A07777-959B-8B89-4010-210AB98707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331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9FB5C7-5051-7A04-AD8F-0AF83E1F9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734C0DE-24F6-F9F0-C755-85D76554F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1DDFF-7973-7AE1-2757-4B6129D68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48" b="1"/>
          <a:stretch/>
        </p:blipFill>
        <p:spPr>
          <a:xfrm>
            <a:off x="-1219" y="-1780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6881EAF-3315-04D1-A5CE-8602781FD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D7E51DA-8C7D-539A-A807-431BFF518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16525" y="0"/>
            <a:ext cx="9958950" cy="6858000"/>
          </a:xfrm>
          <a:custGeom>
            <a:avLst/>
            <a:gdLst>
              <a:gd name="connsiteX0" fmla="*/ 7551973 w 9174595"/>
              <a:gd name="connsiteY0" fmla="*/ 0 h 6858000"/>
              <a:gd name="connsiteX1" fmla="*/ 5634635 w 9174595"/>
              <a:gd name="connsiteY1" fmla="*/ 0 h 6858000"/>
              <a:gd name="connsiteX2" fmla="*/ 5550590 w 9174595"/>
              <a:gd name="connsiteY2" fmla="*/ 0 h 6858000"/>
              <a:gd name="connsiteX3" fmla="*/ 5480986 w 9174595"/>
              <a:gd name="connsiteY3" fmla="*/ 0 h 6858000"/>
              <a:gd name="connsiteX4" fmla="*/ 4886240 w 9174595"/>
              <a:gd name="connsiteY4" fmla="*/ 0 h 6858000"/>
              <a:gd name="connsiteX5" fmla="*/ 4816638 w 9174595"/>
              <a:gd name="connsiteY5" fmla="*/ 0 h 6858000"/>
              <a:gd name="connsiteX6" fmla="*/ 4357958 w 9174595"/>
              <a:gd name="connsiteY6" fmla="*/ 0 h 6858000"/>
              <a:gd name="connsiteX7" fmla="*/ 4288354 w 9174595"/>
              <a:gd name="connsiteY7" fmla="*/ 0 h 6858000"/>
              <a:gd name="connsiteX8" fmla="*/ 3693608 w 9174595"/>
              <a:gd name="connsiteY8" fmla="*/ 0 h 6858000"/>
              <a:gd name="connsiteX9" fmla="*/ 3624006 w 9174595"/>
              <a:gd name="connsiteY9" fmla="*/ 0 h 6858000"/>
              <a:gd name="connsiteX10" fmla="*/ 3276448 w 9174595"/>
              <a:gd name="connsiteY10" fmla="*/ 0 h 6858000"/>
              <a:gd name="connsiteX11" fmla="*/ 1622622 w 9174595"/>
              <a:gd name="connsiteY11" fmla="*/ 0 h 6858000"/>
              <a:gd name="connsiteX12" fmla="*/ 1600504 w 9174595"/>
              <a:gd name="connsiteY12" fmla="*/ 14997 h 6858000"/>
              <a:gd name="connsiteX13" fmla="*/ 0 w 9174595"/>
              <a:gd name="connsiteY13" fmla="*/ 3621656 h 6858000"/>
              <a:gd name="connsiteX14" fmla="*/ 1873886 w 9174595"/>
              <a:gd name="connsiteY14" fmla="*/ 6374814 h 6858000"/>
              <a:gd name="connsiteX15" fmla="*/ 2390406 w 9174595"/>
              <a:gd name="connsiteY15" fmla="*/ 6780599 h 6858000"/>
              <a:gd name="connsiteX16" fmla="*/ 2502136 w 9174595"/>
              <a:gd name="connsiteY16" fmla="*/ 6858000 h 6858000"/>
              <a:gd name="connsiteX17" fmla="*/ 3276448 w 9174595"/>
              <a:gd name="connsiteY17" fmla="*/ 6858000 h 6858000"/>
              <a:gd name="connsiteX18" fmla="*/ 3624006 w 9174595"/>
              <a:gd name="connsiteY18" fmla="*/ 6858000 h 6858000"/>
              <a:gd name="connsiteX19" fmla="*/ 3693608 w 9174595"/>
              <a:gd name="connsiteY19" fmla="*/ 6858000 h 6858000"/>
              <a:gd name="connsiteX20" fmla="*/ 4288354 w 9174595"/>
              <a:gd name="connsiteY20" fmla="*/ 6858000 h 6858000"/>
              <a:gd name="connsiteX21" fmla="*/ 4357958 w 9174595"/>
              <a:gd name="connsiteY21" fmla="*/ 6858000 h 6858000"/>
              <a:gd name="connsiteX22" fmla="*/ 4816638 w 9174595"/>
              <a:gd name="connsiteY22" fmla="*/ 6858000 h 6858000"/>
              <a:gd name="connsiteX23" fmla="*/ 4886240 w 9174595"/>
              <a:gd name="connsiteY23" fmla="*/ 6858000 h 6858000"/>
              <a:gd name="connsiteX24" fmla="*/ 5480986 w 9174595"/>
              <a:gd name="connsiteY24" fmla="*/ 6858000 h 6858000"/>
              <a:gd name="connsiteX25" fmla="*/ 5550590 w 9174595"/>
              <a:gd name="connsiteY25" fmla="*/ 6858000 h 6858000"/>
              <a:gd name="connsiteX26" fmla="*/ 5634635 w 9174595"/>
              <a:gd name="connsiteY26" fmla="*/ 6858000 h 6858000"/>
              <a:gd name="connsiteX27" fmla="*/ 6672460 w 9174595"/>
              <a:gd name="connsiteY27" fmla="*/ 6858000 h 6858000"/>
              <a:gd name="connsiteX28" fmla="*/ 6784188 w 9174595"/>
              <a:gd name="connsiteY28" fmla="*/ 6780599 h 6858000"/>
              <a:gd name="connsiteX29" fmla="*/ 7300708 w 9174595"/>
              <a:gd name="connsiteY29" fmla="*/ 6374814 h 6858000"/>
              <a:gd name="connsiteX30" fmla="*/ 9174595 w 9174595"/>
              <a:gd name="connsiteY30" fmla="*/ 3621656 h 6858000"/>
              <a:gd name="connsiteX31" fmla="*/ 7574092 w 9174595"/>
              <a:gd name="connsiteY3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74595" h="6858000">
                <a:moveTo>
                  <a:pt x="7551973" y="0"/>
                </a:moveTo>
                <a:lnTo>
                  <a:pt x="5634635" y="0"/>
                </a:lnTo>
                <a:lnTo>
                  <a:pt x="5550590" y="0"/>
                </a:lnTo>
                <a:lnTo>
                  <a:pt x="5480986" y="0"/>
                </a:lnTo>
                <a:lnTo>
                  <a:pt x="4886240" y="0"/>
                </a:lnTo>
                <a:lnTo>
                  <a:pt x="4816638" y="0"/>
                </a:lnTo>
                <a:lnTo>
                  <a:pt x="4357958" y="0"/>
                </a:lnTo>
                <a:lnTo>
                  <a:pt x="4288354" y="0"/>
                </a:lnTo>
                <a:lnTo>
                  <a:pt x="3693608" y="0"/>
                </a:lnTo>
                <a:lnTo>
                  <a:pt x="3624006" y="0"/>
                </a:lnTo>
                <a:lnTo>
                  <a:pt x="3276448" y="0"/>
                </a:lnTo>
                <a:lnTo>
                  <a:pt x="1622622" y="0"/>
                </a:lnTo>
                <a:lnTo>
                  <a:pt x="1600504" y="14997"/>
                </a:lnTo>
                <a:cubicBezTo>
                  <a:pt x="573594" y="754641"/>
                  <a:pt x="0" y="2093192"/>
                  <a:pt x="0" y="3621656"/>
                </a:cubicBezTo>
                <a:cubicBezTo>
                  <a:pt x="0" y="4969131"/>
                  <a:pt x="928496" y="5602839"/>
                  <a:pt x="1873886" y="6374814"/>
                </a:cubicBezTo>
                <a:cubicBezTo>
                  <a:pt x="2046046" y="6515397"/>
                  <a:pt x="2216632" y="6653108"/>
                  <a:pt x="2390406" y="6780599"/>
                </a:cubicBezTo>
                <a:lnTo>
                  <a:pt x="2502136" y="6858000"/>
                </a:lnTo>
                <a:lnTo>
                  <a:pt x="3276448" y="6858000"/>
                </a:lnTo>
                <a:lnTo>
                  <a:pt x="3624006" y="6858000"/>
                </a:lnTo>
                <a:lnTo>
                  <a:pt x="3693608" y="6858000"/>
                </a:lnTo>
                <a:lnTo>
                  <a:pt x="4288354" y="6858000"/>
                </a:lnTo>
                <a:lnTo>
                  <a:pt x="4357958" y="6858000"/>
                </a:lnTo>
                <a:lnTo>
                  <a:pt x="4816638" y="6858000"/>
                </a:lnTo>
                <a:lnTo>
                  <a:pt x="4886240" y="6858000"/>
                </a:lnTo>
                <a:lnTo>
                  <a:pt x="5480986" y="6858000"/>
                </a:lnTo>
                <a:lnTo>
                  <a:pt x="5550590" y="6858000"/>
                </a:lnTo>
                <a:lnTo>
                  <a:pt x="5634635" y="6858000"/>
                </a:lnTo>
                <a:lnTo>
                  <a:pt x="6672460" y="6858000"/>
                </a:lnTo>
                <a:lnTo>
                  <a:pt x="6784188" y="6780599"/>
                </a:lnTo>
                <a:cubicBezTo>
                  <a:pt x="6957963" y="6653108"/>
                  <a:pt x="7128548" y="6515397"/>
                  <a:pt x="7300708" y="6374814"/>
                </a:cubicBezTo>
                <a:cubicBezTo>
                  <a:pt x="8246100" y="5602839"/>
                  <a:pt x="9174595" y="4969131"/>
                  <a:pt x="9174595" y="3621656"/>
                </a:cubicBezTo>
                <a:cubicBezTo>
                  <a:pt x="9174595" y="2093192"/>
                  <a:pt x="8601001" y="754641"/>
                  <a:pt x="7574092" y="14997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0B24E10-47B5-69F7-DF41-AB692F206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ECBD45F-0CEB-5CF6-B038-AA7329920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-17801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A1C4-6312-56A1-06DC-3F1060DEB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758" y="2470362"/>
            <a:ext cx="10431094" cy="42514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85% of respondents said that Principals/Asst. Principals visit substitute teacher classrooms</a:t>
            </a:r>
          </a:p>
          <a:p>
            <a:r>
              <a:rPr lang="en-US" sz="2400" dirty="0"/>
              <a:t>100% of respondents stated that teachers are required to leave lesson plans</a:t>
            </a:r>
          </a:p>
          <a:p>
            <a:r>
              <a:rPr lang="en-US" sz="2400" dirty="0"/>
              <a:t>92% of districts do NOT have a </a:t>
            </a:r>
            <a:r>
              <a:rPr lang="en-US" sz="2400" dirty="0" err="1"/>
              <a:t>SubTaskForce</a:t>
            </a:r>
            <a:endParaRPr lang="en-US" sz="2400" dirty="0"/>
          </a:p>
          <a:p>
            <a:r>
              <a:rPr lang="en-US" sz="2400" dirty="0"/>
              <a:t>90% of districts do NOT evaluate substitute teachers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964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4C84E-64FD-17E7-4347-EE51F6AD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May Checklist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B293F59-3C14-E9AE-963D-FDB1377F3F9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4653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D78FD-1AC5-5891-532F-2AD4BA54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86257"/>
            <a:ext cx="6926703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Letter of reasonable assurance</a:t>
            </a:r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E4AC1254-863F-8C89-0A2D-D9A65888F6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5121"/>
          <a:stretch/>
        </p:blipFill>
        <p:spPr>
          <a:xfrm>
            <a:off x="20" y="10"/>
            <a:ext cx="12191980" cy="527993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76F6F3-F5F0-B26D-1B63-73AD0299B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51935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84BA2-BCC1-89D4-5592-8B2364E6B8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C4FA24-7C12-A16B-31C2-891750171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26739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21312</TotalTime>
  <Words>711</Words>
  <Application>Microsoft Office PowerPoint</Application>
  <PresentationFormat>Widescreen</PresentationFormat>
  <Paragraphs>130</Paragraphs>
  <Slides>23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Meiryo</vt:lpstr>
      <vt:lpstr>Aptos</vt:lpstr>
      <vt:lpstr>Aptos Display</vt:lpstr>
      <vt:lpstr>Arial</vt:lpstr>
      <vt:lpstr>Bembo</vt:lpstr>
      <vt:lpstr>GT Super Ds Trial Rg</vt:lpstr>
      <vt:lpstr>Inter</vt:lpstr>
      <vt:lpstr>Inter Light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Substitute Teacher Appreciation</vt:lpstr>
      <vt:lpstr>PowerPoint Presentation</vt:lpstr>
      <vt:lpstr>May Checklist</vt:lpstr>
      <vt:lpstr>Letter of reasonable assurance</vt:lpstr>
      <vt:lpstr>PowerPoint Presentation</vt:lpstr>
      <vt:lpstr>June Checklist</vt:lpstr>
      <vt:lpstr>SubTaskForce</vt:lpstr>
      <vt:lpstr>Topics to discuss</vt:lpstr>
      <vt:lpstr>PowerPoint Presentation</vt:lpstr>
      <vt:lpstr>PowerPoint Presentation</vt:lpstr>
      <vt:lpstr>STEDI support</vt:lpstr>
      <vt:lpstr>New look for diplomas for online training</vt:lpstr>
      <vt:lpstr>PowerPoint Presentation</vt:lpstr>
      <vt:lpstr>PowerPoint Presentation</vt:lpstr>
      <vt:lpstr>PowerPoint Presentation</vt:lpstr>
      <vt:lpstr>PowerPoint Presentation</vt:lpstr>
      <vt:lpstr>STEDI Ready Courses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Melissa Aguero Ramirez</dc:creator>
  <cp:lastModifiedBy>Melissa Aguero Ramirez</cp:lastModifiedBy>
  <cp:revision>5</cp:revision>
  <dcterms:created xsi:type="dcterms:W3CDTF">2025-01-07T17:54:39Z</dcterms:created>
  <dcterms:modified xsi:type="dcterms:W3CDTF">2025-05-13T17:14:35Z</dcterms:modified>
</cp:coreProperties>
</file>