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sldIdLst>
    <p:sldId id="1022" r:id="rId4"/>
    <p:sldId id="2689" r:id="rId5"/>
    <p:sldId id="2658" r:id="rId6"/>
    <p:sldId id="2659" r:id="rId7"/>
    <p:sldId id="2667" r:id="rId8"/>
    <p:sldId id="2668" r:id="rId9"/>
    <p:sldId id="2688" r:id="rId10"/>
    <p:sldId id="2690" r:id="rId11"/>
    <p:sldId id="2684" r:id="rId12"/>
    <p:sldId id="2685" r:id="rId13"/>
    <p:sldId id="2622" r:id="rId14"/>
    <p:sldId id="2695" r:id="rId15"/>
    <p:sldId id="1090" r:id="rId16"/>
    <p:sldId id="2691" r:id="rId17"/>
    <p:sldId id="2692" r:id="rId18"/>
    <p:sldId id="2663" r:id="rId19"/>
    <p:sldId id="2664" r:id="rId20"/>
    <p:sldId id="26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Aguero Ramirez" userId="84d94c32bd0c800e" providerId="LiveId" clId="{56C933B8-118E-49B8-84AC-FBC526F03220}"/>
    <pc:docChg chg="custSel addSld delSld modSld sldOrd delMainMaster">
      <pc:chgData name="Melissa Aguero Ramirez" userId="84d94c32bd0c800e" providerId="LiveId" clId="{56C933B8-118E-49B8-84AC-FBC526F03220}" dt="2025-02-04T21:18:55.646" v="158" actId="20577"/>
      <pc:docMkLst>
        <pc:docMk/>
      </pc:docMkLst>
      <pc:sldChg chg="mod modShow">
        <pc:chgData name="Melissa Aguero Ramirez" userId="84d94c32bd0c800e" providerId="LiveId" clId="{56C933B8-118E-49B8-84AC-FBC526F03220}" dt="2025-02-04T19:25:18.223" v="18" actId="729"/>
        <pc:sldMkLst>
          <pc:docMk/>
          <pc:sldMk cId="1303971373" sldId="1047"/>
        </pc:sldMkLst>
      </pc:sldChg>
      <pc:sldChg chg="modSp mod">
        <pc:chgData name="Melissa Aguero Ramirez" userId="84d94c32bd0c800e" providerId="LiveId" clId="{56C933B8-118E-49B8-84AC-FBC526F03220}" dt="2025-02-04T21:05:05.338" v="38" actId="947"/>
        <pc:sldMkLst>
          <pc:docMk/>
          <pc:sldMk cId="486228095" sldId="1090"/>
        </pc:sldMkLst>
        <pc:spChg chg="mod">
          <ac:chgData name="Melissa Aguero Ramirez" userId="84d94c32bd0c800e" providerId="LiveId" clId="{56C933B8-118E-49B8-84AC-FBC526F03220}" dt="2025-02-04T21:05:05.338" v="38" actId="947"/>
          <ac:spMkLst>
            <pc:docMk/>
            <pc:sldMk cId="486228095" sldId="1090"/>
            <ac:spMk id="7" creationId="{B827E900-9054-801C-C625-8EEEC37C5930}"/>
          </ac:spMkLst>
        </pc:spChg>
      </pc:sldChg>
      <pc:sldChg chg="delSp mod">
        <pc:chgData name="Melissa Aguero Ramirez" userId="84d94c32bd0c800e" providerId="LiveId" clId="{56C933B8-118E-49B8-84AC-FBC526F03220}" dt="2025-02-04T19:36:27.034" v="32" actId="478"/>
        <pc:sldMkLst>
          <pc:docMk/>
          <pc:sldMk cId="3560293265" sldId="2622"/>
        </pc:sldMkLst>
      </pc:sldChg>
      <pc:sldChg chg="modSp del mod">
        <pc:chgData name="Melissa Aguero Ramirez" userId="84d94c32bd0c800e" providerId="LiveId" clId="{56C933B8-118E-49B8-84AC-FBC526F03220}" dt="2025-02-04T19:25:40.343" v="29" actId="2696"/>
        <pc:sldMkLst>
          <pc:docMk/>
          <pc:sldMk cId="2368003705" sldId="2662"/>
        </pc:sldMkLst>
      </pc:sldChg>
      <pc:sldChg chg="del">
        <pc:chgData name="Melissa Aguero Ramirez" userId="84d94c32bd0c800e" providerId="LiveId" clId="{56C933B8-118E-49B8-84AC-FBC526F03220}" dt="2025-02-04T19:24:59.478" v="0" actId="47"/>
        <pc:sldMkLst>
          <pc:docMk/>
          <pc:sldMk cId="2287334003" sldId="2679"/>
        </pc:sldMkLst>
      </pc:sldChg>
      <pc:sldChg chg="modSp mod">
        <pc:chgData name="Melissa Aguero Ramirez" userId="84d94c32bd0c800e" providerId="LiveId" clId="{56C933B8-118E-49B8-84AC-FBC526F03220}" dt="2025-02-04T21:00:46.731" v="35"/>
        <pc:sldMkLst>
          <pc:docMk/>
          <pc:sldMk cId="1920325666" sldId="2680"/>
        </pc:sldMkLst>
      </pc:sldChg>
      <pc:sldChg chg="del">
        <pc:chgData name="Melissa Aguero Ramirez" userId="84d94c32bd0c800e" providerId="LiveId" clId="{56C933B8-118E-49B8-84AC-FBC526F03220}" dt="2025-02-04T19:36:53.139" v="33" actId="2696"/>
        <pc:sldMkLst>
          <pc:docMk/>
          <pc:sldMk cId="1008935238" sldId="2682"/>
        </pc:sldMkLst>
      </pc:sldChg>
      <pc:sldChg chg="del">
        <pc:chgData name="Melissa Aguero Ramirez" userId="84d94c32bd0c800e" providerId="LiveId" clId="{56C933B8-118E-49B8-84AC-FBC526F03220}" dt="2025-02-04T19:25:51.469" v="30" actId="47"/>
        <pc:sldMkLst>
          <pc:docMk/>
          <pc:sldMk cId="1568549310" sldId="2683"/>
        </pc:sldMkLst>
      </pc:sldChg>
      <pc:sldChg chg="modSp new mod">
        <pc:chgData name="Melissa Aguero Ramirez" userId="84d94c32bd0c800e" providerId="LiveId" clId="{56C933B8-118E-49B8-84AC-FBC526F03220}" dt="2025-02-04T19:25:11.184" v="17" actId="20577"/>
        <pc:sldMkLst>
          <pc:docMk/>
          <pc:sldMk cId="690257377" sldId="2684"/>
        </pc:sldMkLst>
        <pc:spChg chg="mod">
          <ac:chgData name="Melissa Aguero Ramirez" userId="84d94c32bd0c800e" providerId="LiveId" clId="{56C933B8-118E-49B8-84AC-FBC526F03220}" dt="2025-02-04T19:25:11.184" v="17" actId="20577"/>
          <ac:spMkLst>
            <pc:docMk/>
            <pc:sldMk cId="690257377" sldId="2684"/>
            <ac:spMk id="2" creationId="{D2D4C84E-64FD-17E7-4347-EE51F6ADDD91}"/>
          </ac:spMkLst>
        </pc:spChg>
      </pc:sldChg>
      <pc:sldChg chg="modSp new mod">
        <pc:chgData name="Melissa Aguero Ramirez" userId="84d94c32bd0c800e" providerId="LiveId" clId="{56C933B8-118E-49B8-84AC-FBC526F03220}" dt="2025-02-04T21:16:22.989" v="69" actId="20577"/>
        <pc:sldMkLst>
          <pc:docMk/>
          <pc:sldMk cId="1679267396" sldId="2685"/>
        </pc:sldMkLst>
        <pc:spChg chg="mod">
          <ac:chgData name="Melissa Aguero Ramirez" userId="84d94c32bd0c800e" providerId="LiveId" clId="{56C933B8-118E-49B8-84AC-FBC526F03220}" dt="2025-02-04T21:16:22.989" v="69" actId="20577"/>
          <ac:spMkLst>
            <pc:docMk/>
            <pc:sldMk cId="1679267396" sldId="2685"/>
            <ac:spMk id="2" creationId="{719D78FD-1AC5-5891-532F-2AD4BA5407F6}"/>
          </ac:spMkLst>
        </pc:spChg>
      </pc:sldChg>
      <pc:sldChg chg="del">
        <pc:chgData name="Melissa Aguero Ramirez" userId="84d94c32bd0c800e" providerId="LiveId" clId="{56C933B8-118E-49B8-84AC-FBC526F03220}" dt="2025-02-04T21:04:41.285" v="36" actId="47"/>
        <pc:sldMkLst>
          <pc:docMk/>
          <pc:sldMk cId="3581521069" sldId="2685"/>
        </pc:sldMkLst>
      </pc:sldChg>
      <pc:sldChg chg="modSp new mod ord">
        <pc:chgData name="Melissa Aguero Ramirez" userId="84d94c32bd0c800e" providerId="LiveId" clId="{56C933B8-118E-49B8-84AC-FBC526F03220}" dt="2025-02-04T21:17:36.009" v="124"/>
        <pc:sldMkLst>
          <pc:docMk/>
          <pc:sldMk cId="1099810920" sldId="2686"/>
        </pc:sldMkLst>
      </pc:sldChg>
      <pc:sldChg chg="modSp new mod">
        <pc:chgData name="Melissa Aguero Ramirez" userId="84d94c32bd0c800e" providerId="LiveId" clId="{56C933B8-118E-49B8-84AC-FBC526F03220}" dt="2025-02-04T21:18:55.646" v="158" actId="20577"/>
        <pc:sldMkLst>
          <pc:docMk/>
          <pc:sldMk cId="2874209510" sldId="2687"/>
        </pc:sldMkLst>
      </pc:sldChg>
      <pc:sldMasterChg chg="del delSldLayout">
        <pc:chgData name="Melissa Aguero Ramirez" userId="84d94c32bd0c800e" providerId="LiveId" clId="{56C933B8-118E-49B8-84AC-FBC526F03220}" dt="2025-02-04T21:04:41.285" v="36" actId="47"/>
        <pc:sldMasterMkLst>
          <pc:docMk/>
          <pc:sldMasterMk cId="3511972496" sldId="2147483708"/>
        </pc:sldMasterMkLst>
        <pc:sldLayoutChg chg="del">
          <pc:chgData name="Melissa Aguero Ramirez" userId="84d94c32bd0c800e" providerId="LiveId" clId="{56C933B8-118E-49B8-84AC-FBC526F03220}" dt="2025-02-04T21:04:41.285" v="36" actId="47"/>
          <pc:sldLayoutMkLst>
            <pc:docMk/>
            <pc:sldMasterMk cId="3511972496" sldId="2147483708"/>
            <pc:sldLayoutMk cId="3002788967" sldId="2147483709"/>
          </pc:sldLayoutMkLst>
        </pc:sldLayoutChg>
        <pc:sldLayoutChg chg="del">
          <pc:chgData name="Melissa Aguero Ramirez" userId="84d94c32bd0c800e" providerId="LiveId" clId="{56C933B8-118E-49B8-84AC-FBC526F03220}" dt="2025-02-04T21:04:41.285" v="36" actId="47"/>
          <pc:sldLayoutMkLst>
            <pc:docMk/>
            <pc:sldMasterMk cId="3511972496" sldId="2147483708"/>
            <pc:sldLayoutMk cId="2940377774" sldId="2147483710"/>
          </pc:sldLayoutMkLst>
        </pc:sldLayoutChg>
        <pc:sldLayoutChg chg="del">
          <pc:chgData name="Melissa Aguero Ramirez" userId="84d94c32bd0c800e" providerId="LiveId" clId="{56C933B8-118E-49B8-84AC-FBC526F03220}" dt="2025-02-04T21:04:41.285" v="36" actId="47"/>
          <pc:sldLayoutMkLst>
            <pc:docMk/>
            <pc:sldMasterMk cId="3511972496" sldId="2147483708"/>
            <pc:sldLayoutMk cId="571700457" sldId="2147483711"/>
          </pc:sldLayoutMkLst>
        </pc:sldLayoutChg>
        <pc:sldLayoutChg chg="del">
          <pc:chgData name="Melissa Aguero Ramirez" userId="84d94c32bd0c800e" providerId="LiveId" clId="{56C933B8-118E-49B8-84AC-FBC526F03220}" dt="2025-02-04T21:04:41.285" v="36" actId="47"/>
          <pc:sldLayoutMkLst>
            <pc:docMk/>
            <pc:sldMasterMk cId="3511972496" sldId="2147483708"/>
            <pc:sldLayoutMk cId="3055021532" sldId="2147483712"/>
          </pc:sldLayoutMkLst>
        </pc:sldLayoutChg>
        <pc:sldLayoutChg chg="del">
          <pc:chgData name="Melissa Aguero Ramirez" userId="84d94c32bd0c800e" providerId="LiveId" clId="{56C933B8-118E-49B8-84AC-FBC526F03220}" dt="2025-02-04T21:04:41.285" v="36" actId="47"/>
          <pc:sldLayoutMkLst>
            <pc:docMk/>
            <pc:sldMasterMk cId="3511972496" sldId="2147483708"/>
            <pc:sldLayoutMk cId="1805071256" sldId="2147483713"/>
          </pc:sldLayoutMkLst>
        </pc:sldLayoutChg>
        <pc:sldLayoutChg chg="del">
          <pc:chgData name="Melissa Aguero Ramirez" userId="84d94c32bd0c800e" providerId="LiveId" clId="{56C933B8-118E-49B8-84AC-FBC526F03220}" dt="2025-02-04T21:04:41.285" v="36" actId="47"/>
          <pc:sldLayoutMkLst>
            <pc:docMk/>
            <pc:sldMasterMk cId="3511972496" sldId="2147483708"/>
            <pc:sldLayoutMk cId="2405132695" sldId="2147483714"/>
          </pc:sldLayoutMkLst>
        </pc:sldLayoutChg>
        <pc:sldLayoutChg chg="del">
          <pc:chgData name="Melissa Aguero Ramirez" userId="84d94c32bd0c800e" providerId="LiveId" clId="{56C933B8-118E-49B8-84AC-FBC526F03220}" dt="2025-02-04T21:04:41.285" v="36" actId="47"/>
          <pc:sldLayoutMkLst>
            <pc:docMk/>
            <pc:sldMasterMk cId="3511972496" sldId="2147483708"/>
            <pc:sldLayoutMk cId="3051029607" sldId="2147483715"/>
          </pc:sldLayoutMkLst>
        </pc:sldLayoutChg>
        <pc:sldLayoutChg chg="del">
          <pc:chgData name="Melissa Aguero Ramirez" userId="84d94c32bd0c800e" providerId="LiveId" clId="{56C933B8-118E-49B8-84AC-FBC526F03220}" dt="2025-02-04T21:04:41.285" v="36" actId="47"/>
          <pc:sldLayoutMkLst>
            <pc:docMk/>
            <pc:sldMasterMk cId="3511972496" sldId="2147483708"/>
            <pc:sldLayoutMk cId="272257031" sldId="2147483716"/>
          </pc:sldLayoutMkLst>
        </pc:sldLayoutChg>
        <pc:sldLayoutChg chg="del">
          <pc:chgData name="Melissa Aguero Ramirez" userId="84d94c32bd0c800e" providerId="LiveId" clId="{56C933B8-118E-49B8-84AC-FBC526F03220}" dt="2025-02-04T21:04:41.285" v="36" actId="47"/>
          <pc:sldLayoutMkLst>
            <pc:docMk/>
            <pc:sldMasterMk cId="3511972496" sldId="2147483708"/>
            <pc:sldLayoutMk cId="2091291526" sldId="2147483717"/>
          </pc:sldLayoutMkLst>
        </pc:sldLayoutChg>
        <pc:sldLayoutChg chg="del">
          <pc:chgData name="Melissa Aguero Ramirez" userId="84d94c32bd0c800e" providerId="LiveId" clId="{56C933B8-118E-49B8-84AC-FBC526F03220}" dt="2025-02-04T21:04:41.285" v="36" actId="47"/>
          <pc:sldLayoutMkLst>
            <pc:docMk/>
            <pc:sldMasterMk cId="3511972496" sldId="2147483708"/>
            <pc:sldLayoutMk cId="3979629583" sldId="2147483718"/>
          </pc:sldLayoutMkLst>
        </pc:sldLayoutChg>
        <pc:sldLayoutChg chg="del">
          <pc:chgData name="Melissa Aguero Ramirez" userId="84d94c32bd0c800e" providerId="LiveId" clId="{56C933B8-118E-49B8-84AC-FBC526F03220}" dt="2025-02-04T21:04:41.285" v="36" actId="47"/>
          <pc:sldLayoutMkLst>
            <pc:docMk/>
            <pc:sldMasterMk cId="3511972496" sldId="2147483708"/>
            <pc:sldLayoutMk cId="1322315431" sldId="2147483719"/>
          </pc:sldLayoutMkLst>
        </pc:sldLayoutChg>
      </pc:sldMasterChg>
    </pc:docChg>
  </pc:docChgLst>
  <pc:docChgLst>
    <pc:chgData name="Melissa Aguero Ramirez" userId="84d94c32bd0c800e" providerId="LiveId" clId="{1194A843-B3A0-4000-9B8E-C629D6A62D63}"/>
    <pc:docChg chg="undo redo custSel addSld delSld modSld sldOrd">
      <pc:chgData name="Melissa Aguero Ramirez" userId="84d94c32bd0c800e" providerId="LiveId" clId="{1194A843-B3A0-4000-9B8E-C629D6A62D63}" dt="2025-04-08T19:33:40.979" v="1003" actId="947"/>
      <pc:docMkLst>
        <pc:docMk/>
      </pc:docMkLst>
      <pc:sldChg chg="modSp mod">
        <pc:chgData name="Melissa Aguero Ramirez" userId="84d94c32bd0c800e" providerId="LiveId" clId="{1194A843-B3A0-4000-9B8E-C629D6A62D63}" dt="2025-04-08T18:52:40.394" v="1000" actId="1076"/>
        <pc:sldMkLst>
          <pc:docMk/>
          <pc:sldMk cId="2535825220" sldId="1022"/>
        </pc:sldMkLst>
        <pc:spChg chg="mod">
          <ac:chgData name="Melissa Aguero Ramirez" userId="84d94c32bd0c800e" providerId="LiveId" clId="{1194A843-B3A0-4000-9B8E-C629D6A62D63}" dt="2025-04-08T18:52:40.394" v="1000" actId="1076"/>
          <ac:spMkLst>
            <pc:docMk/>
            <pc:sldMk cId="2535825220" sldId="1022"/>
            <ac:spMk id="3" creationId="{CCBB3C67-2929-8412-8184-7B2E3DDC3BCE}"/>
          </ac:spMkLst>
        </pc:spChg>
        <pc:picChg chg="mod">
          <ac:chgData name="Melissa Aguero Ramirez" userId="84d94c32bd0c800e" providerId="LiveId" clId="{1194A843-B3A0-4000-9B8E-C629D6A62D63}" dt="2025-04-08T18:52:34.978" v="999" actId="1076"/>
          <ac:picMkLst>
            <pc:docMk/>
            <pc:sldMk cId="2535825220" sldId="1022"/>
            <ac:picMk id="18" creationId="{E1E2100D-E87B-E1C5-9207-D8935DDC8CD1}"/>
          </ac:picMkLst>
        </pc:picChg>
      </pc:sldChg>
      <pc:sldChg chg="addSp delSp modSp del mod setBg modShow">
        <pc:chgData name="Melissa Aguero Ramirez" userId="84d94c32bd0c800e" providerId="LiveId" clId="{1194A843-B3A0-4000-9B8E-C629D6A62D63}" dt="2025-03-20T19:23:23.671" v="676" actId="2696"/>
        <pc:sldMkLst>
          <pc:docMk/>
          <pc:sldMk cId="1303971373" sldId="1047"/>
        </pc:sldMkLst>
      </pc:sldChg>
      <pc:sldChg chg="modSp mod setBg">
        <pc:chgData name="Melissa Aguero Ramirez" userId="84d94c32bd0c800e" providerId="LiveId" clId="{1194A843-B3A0-4000-9B8E-C629D6A62D63}" dt="2025-04-08T19:33:40.979" v="1003" actId="947"/>
        <pc:sldMkLst>
          <pc:docMk/>
          <pc:sldMk cId="486228095" sldId="1090"/>
        </pc:sldMkLst>
        <pc:spChg chg="mod">
          <ac:chgData name="Melissa Aguero Ramirez" userId="84d94c32bd0c800e" providerId="LiveId" clId="{1194A843-B3A0-4000-9B8E-C629D6A62D63}" dt="2025-04-08T19:33:40.979" v="1003" actId="947"/>
          <ac:spMkLst>
            <pc:docMk/>
            <pc:sldMk cId="486228095" sldId="1090"/>
            <ac:spMk id="7" creationId="{B827E900-9054-801C-C625-8EEEC37C5930}"/>
          </ac:spMkLst>
        </pc:spChg>
      </pc:sldChg>
      <pc:sldChg chg="del">
        <pc:chgData name="Melissa Aguero Ramirez" userId="84d94c32bd0c800e" providerId="LiveId" clId="{1194A843-B3A0-4000-9B8E-C629D6A62D63}" dt="2025-03-18T18:58:37.331" v="339" actId="47"/>
        <pc:sldMkLst>
          <pc:docMk/>
          <pc:sldMk cId="190566661" sldId="1124"/>
        </pc:sldMkLst>
      </pc:sldChg>
      <pc:sldChg chg="del">
        <pc:chgData name="Melissa Aguero Ramirez" userId="84d94c32bd0c800e" providerId="LiveId" clId="{1194A843-B3A0-4000-9B8E-C629D6A62D63}" dt="2025-03-18T18:05:09.399" v="324" actId="47"/>
        <pc:sldMkLst>
          <pc:docMk/>
          <pc:sldMk cId="1543407297" sldId="2677"/>
        </pc:sldMkLst>
      </pc:sldChg>
      <pc:sldChg chg="add del">
        <pc:chgData name="Melissa Aguero Ramirez" userId="84d94c32bd0c800e" providerId="LiveId" clId="{1194A843-B3A0-4000-9B8E-C629D6A62D63}" dt="2025-03-18T19:01:37.080" v="358" actId="47"/>
        <pc:sldMkLst>
          <pc:docMk/>
          <pc:sldMk cId="1920325666" sldId="2680"/>
        </pc:sldMkLst>
      </pc:sldChg>
      <pc:sldChg chg="delSp del mod modShow">
        <pc:chgData name="Melissa Aguero Ramirez" userId="84d94c32bd0c800e" providerId="LiveId" clId="{1194A843-B3A0-4000-9B8E-C629D6A62D63}" dt="2025-03-18T18:24:19.415" v="332" actId="47"/>
        <pc:sldMkLst>
          <pc:docMk/>
          <pc:sldMk cId="386192112" sldId="2681"/>
        </pc:sldMkLst>
      </pc:sldChg>
      <pc:sldChg chg="addSp delSp modSp mod ord setBg">
        <pc:chgData name="Melissa Aguero Ramirez" userId="84d94c32bd0c800e" providerId="LiveId" clId="{1194A843-B3A0-4000-9B8E-C629D6A62D63}" dt="2025-03-18T19:09:06.562" v="417"/>
        <pc:sldMkLst>
          <pc:docMk/>
          <pc:sldMk cId="690257377" sldId="2684"/>
        </pc:sldMkLst>
        <pc:spChg chg="mod">
          <ac:chgData name="Melissa Aguero Ramirez" userId="84d94c32bd0c800e" providerId="LiveId" clId="{1194A843-B3A0-4000-9B8E-C629D6A62D63}" dt="2025-03-18T19:00:46.747" v="353" actId="26606"/>
          <ac:spMkLst>
            <pc:docMk/>
            <pc:sldMk cId="690257377" sldId="2684"/>
            <ac:spMk id="2" creationId="{D2D4C84E-64FD-17E7-4347-EE51F6ADDD91}"/>
          </ac:spMkLst>
        </pc:spChg>
        <pc:graphicFrameChg chg="add">
          <ac:chgData name="Melissa Aguero Ramirez" userId="84d94c32bd0c800e" providerId="LiveId" clId="{1194A843-B3A0-4000-9B8E-C629D6A62D63}" dt="2025-03-18T19:02:31.924" v="413" actId="26606"/>
          <ac:graphicFrameMkLst>
            <pc:docMk/>
            <pc:sldMk cId="690257377" sldId="2684"/>
            <ac:graphicFrameMk id="6" creationId="{5B293F59-3C14-E9AE-963D-FDB1377F3F9A}"/>
          </ac:graphicFrameMkLst>
        </pc:graphicFrameChg>
      </pc:sldChg>
      <pc:sldChg chg="addSp delSp modSp mod setBg">
        <pc:chgData name="Melissa Aguero Ramirez" userId="84d94c32bd0c800e" providerId="LiveId" clId="{1194A843-B3A0-4000-9B8E-C629D6A62D63}" dt="2025-03-18T18:35:47.844" v="333" actId="26606"/>
        <pc:sldMkLst>
          <pc:docMk/>
          <pc:sldMk cId="1679267396" sldId="2685"/>
        </pc:sldMkLst>
        <pc:spChg chg="mod">
          <ac:chgData name="Melissa Aguero Ramirez" userId="84d94c32bd0c800e" providerId="LiveId" clId="{1194A843-B3A0-4000-9B8E-C629D6A62D63}" dt="2025-03-18T18:35:47.844" v="333" actId="26606"/>
          <ac:spMkLst>
            <pc:docMk/>
            <pc:sldMk cId="1679267396" sldId="2685"/>
            <ac:spMk id="2" creationId="{719D78FD-1AC5-5891-532F-2AD4BA5407F6}"/>
          </ac:spMkLst>
        </pc:spChg>
        <pc:grpChg chg="add">
          <ac:chgData name="Melissa Aguero Ramirez" userId="84d94c32bd0c800e" providerId="LiveId" clId="{1194A843-B3A0-4000-9B8E-C629D6A62D63}" dt="2025-03-18T18:35:47.844" v="333" actId="26606"/>
          <ac:grpSpMkLst>
            <pc:docMk/>
            <pc:sldMk cId="1679267396" sldId="2685"/>
            <ac:grpSpMk id="9" creationId="{0E76F6F3-F5F0-B26D-1B63-73AD0299B731}"/>
          </ac:grpSpMkLst>
        </pc:grpChg>
        <pc:picChg chg="add">
          <ac:chgData name="Melissa Aguero Ramirez" userId="84d94c32bd0c800e" providerId="LiveId" clId="{1194A843-B3A0-4000-9B8E-C629D6A62D63}" dt="2025-03-18T18:35:47.844" v="333" actId="26606"/>
          <ac:picMkLst>
            <pc:docMk/>
            <pc:sldMk cId="1679267396" sldId="2685"/>
            <ac:picMk id="5" creationId="{E4AC1254-863F-8C89-0A2D-D9A65888F60C}"/>
          </ac:picMkLst>
        </pc:picChg>
      </pc:sldChg>
      <pc:sldChg chg="del">
        <pc:chgData name="Melissa Aguero Ramirez" userId="84d94c32bd0c800e" providerId="LiveId" clId="{1194A843-B3A0-4000-9B8E-C629D6A62D63}" dt="2025-03-18T20:00:09.927" v="494" actId="2696"/>
        <pc:sldMkLst>
          <pc:docMk/>
          <pc:sldMk cId="1099810920" sldId="2686"/>
        </pc:sldMkLst>
      </pc:sldChg>
      <pc:sldChg chg="modSp del mod modShow">
        <pc:chgData name="Melissa Aguero Ramirez" userId="84d94c32bd0c800e" providerId="LiveId" clId="{1194A843-B3A0-4000-9B8E-C629D6A62D63}" dt="2025-04-08T19:18:23.239" v="1001" actId="2696"/>
        <pc:sldMkLst>
          <pc:docMk/>
          <pc:sldMk cId="2874209510" sldId="2687"/>
        </pc:sldMkLst>
      </pc:sldChg>
      <pc:sldChg chg="modSp add mod ord">
        <pc:chgData name="Melissa Aguero Ramirez" userId="84d94c32bd0c800e" providerId="LiveId" clId="{1194A843-B3A0-4000-9B8E-C629D6A62D63}" dt="2025-03-18T18:04:46.443" v="323" actId="313"/>
        <pc:sldMkLst>
          <pc:docMk/>
          <pc:sldMk cId="3269646374" sldId="2688"/>
        </pc:sldMkLst>
        <pc:spChg chg="mod">
          <ac:chgData name="Melissa Aguero Ramirez" userId="84d94c32bd0c800e" providerId="LiveId" clId="{1194A843-B3A0-4000-9B8E-C629D6A62D63}" dt="2025-03-18T18:04:46.443" v="323" actId="313"/>
          <ac:spMkLst>
            <pc:docMk/>
            <pc:sldMk cId="3269646374" sldId="2688"/>
            <ac:spMk id="3" creationId="{C911A1C4-6312-56A1-06DC-3F1060DEBE14}"/>
          </ac:spMkLst>
        </pc:spChg>
      </pc:sldChg>
      <pc:sldChg chg="addSp delSp modSp new mod setBg">
        <pc:chgData name="Melissa Aguero Ramirez" userId="84d94c32bd0c800e" providerId="LiveId" clId="{1194A843-B3A0-4000-9B8E-C629D6A62D63}" dt="2025-03-18T18:24:13.836" v="331" actId="26606"/>
        <pc:sldMkLst>
          <pc:docMk/>
          <pc:sldMk cId="548000384" sldId="2689"/>
        </pc:sldMkLst>
        <pc:spChg chg="add">
          <ac:chgData name="Melissa Aguero Ramirez" userId="84d94c32bd0c800e" providerId="LiveId" clId="{1194A843-B3A0-4000-9B8E-C629D6A62D63}" dt="2025-03-18T18:24:13.836" v="331" actId="26606"/>
          <ac:spMkLst>
            <pc:docMk/>
            <pc:sldMk cId="548000384" sldId="2689"/>
            <ac:spMk id="10" creationId="{AB8C311F-7253-4AED-9701-7FC0708C41C7}"/>
          </ac:spMkLst>
        </pc:spChg>
        <pc:spChg chg="add">
          <ac:chgData name="Melissa Aguero Ramirez" userId="84d94c32bd0c800e" providerId="LiveId" clId="{1194A843-B3A0-4000-9B8E-C629D6A62D63}" dt="2025-03-18T18:24:13.836" v="331" actId="26606"/>
          <ac:spMkLst>
            <pc:docMk/>
            <pc:sldMk cId="548000384" sldId="2689"/>
            <ac:spMk id="12" creationId="{E2384209-CB15-4CDF-9D31-C44FD9A3F20D}"/>
          </ac:spMkLst>
        </pc:spChg>
        <pc:spChg chg="add">
          <ac:chgData name="Melissa Aguero Ramirez" userId="84d94c32bd0c800e" providerId="LiveId" clId="{1194A843-B3A0-4000-9B8E-C629D6A62D63}" dt="2025-03-18T18:24:13.836" v="331" actId="26606"/>
          <ac:spMkLst>
            <pc:docMk/>
            <pc:sldMk cId="548000384" sldId="2689"/>
            <ac:spMk id="14" creationId="{2633B3B5-CC90-43F0-8714-D31D1F3F0209}"/>
          </ac:spMkLst>
        </pc:spChg>
        <pc:spChg chg="add">
          <ac:chgData name="Melissa Aguero Ramirez" userId="84d94c32bd0c800e" providerId="LiveId" clId="{1194A843-B3A0-4000-9B8E-C629D6A62D63}" dt="2025-03-18T18:24:13.836" v="331" actId="26606"/>
          <ac:spMkLst>
            <pc:docMk/>
            <pc:sldMk cId="548000384" sldId="2689"/>
            <ac:spMk id="16" creationId="{A8D57A06-A426-446D-B02C-A2DC6B62E45E}"/>
          </ac:spMkLst>
        </pc:spChg>
        <pc:picChg chg="add mod">
          <ac:chgData name="Melissa Aguero Ramirez" userId="84d94c32bd0c800e" providerId="LiveId" clId="{1194A843-B3A0-4000-9B8E-C629D6A62D63}" dt="2025-03-18T18:24:13.836" v="331" actId="26606"/>
          <ac:picMkLst>
            <pc:docMk/>
            <pc:sldMk cId="548000384" sldId="2689"/>
            <ac:picMk id="5" creationId="{B37C69C6-FA6E-B661-4299-5CBD5A10AC03}"/>
          </ac:picMkLst>
        </pc:picChg>
      </pc:sldChg>
      <pc:sldChg chg="del">
        <pc:chgData name="Melissa Aguero Ramirez" userId="84d94c32bd0c800e" providerId="LiveId" clId="{1194A843-B3A0-4000-9B8E-C629D6A62D63}" dt="2025-03-18T18:58:41.822" v="340" actId="2696"/>
        <pc:sldMkLst>
          <pc:docMk/>
          <pc:sldMk cId="37015807" sldId="2690"/>
        </pc:sldMkLst>
      </pc:sldChg>
      <pc:sldChg chg="ord">
        <pc:chgData name="Melissa Aguero Ramirez" userId="84d94c32bd0c800e" providerId="LiveId" clId="{1194A843-B3A0-4000-9B8E-C629D6A62D63}" dt="2025-03-18T19:08:59.151" v="415"/>
        <pc:sldMkLst>
          <pc:docMk/>
          <pc:sldMk cId="1440391009" sldId="2690"/>
        </pc:sldMkLst>
      </pc:sldChg>
      <pc:sldChg chg="addSp delSp modSp new mod setBg">
        <pc:chgData name="Melissa Aguero Ramirez" userId="84d94c32bd0c800e" providerId="LiveId" clId="{1194A843-B3A0-4000-9B8E-C629D6A62D63}" dt="2025-04-08T18:07:22.120" v="998" actId="14100"/>
        <pc:sldMkLst>
          <pc:docMk/>
          <pc:sldMk cId="3958444165" sldId="2692"/>
        </pc:sldMkLst>
        <pc:spChg chg="mod ord">
          <ac:chgData name="Melissa Aguero Ramirez" userId="84d94c32bd0c800e" providerId="LiveId" clId="{1194A843-B3A0-4000-9B8E-C629D6A62D63}" dt="2025-03-20T18:39:50.158" v="658" actId="20577"/>
          <ac:spMkLst>
            <pc:docMk/>
            <pc:sldMk cId="3958444165" sldId="2692"/>
            <ac:spMk id="2" creationId="{6A074A34-D87F-6D7A-F4FE-7A3B03425E74}"/>
          </ac:spMkLst>
        </pc:spChg>
        <pc:spChg chg="add del">
          <ac:chgData name="Melissa Aguero Ramirez" userId="84d94c32bd0c800e" providerId="LiveId" clId="{1194A843-B3A0-4000-9B8E-C629D6A62D63}" dt="2025-04-08T18:07:09.735" v="995" actId="22"/>
          <ac:spMkLst>
            <pc:docMk/>
            <pc:sldMk cId="3958444165" sldId="2692"/>
            <ac:spMk id="4" creationId="{4F5457D4-949E-FD6A-C029-09A05DE1E073}"/>
          </ac:spMkLst>
        </pc:spChg>
        <pc:spChg chg="add mod">
          <ac:chgData name="Melissa Aguero Ramirez" userId="84d94c32bd0c800e" providerId="LiveId" clId="{1194A843-B3A0-4000-9B8E-C629D6A62D63}" dt="2025-04-08T18:07:22.120" v="998" actId="14100"/>
          <ac:spMkLst>
            <pc:docMk/>
            <pc:sldMk cId="3958444165" sldId="2692"/>
            <ac:spMk id="7" creationId="{C5A56B04-7E38-6B64-8855-FBC6111606DA}"/>
          </ac:spMkLst>
        </pc:spChg>
        <pc:spChg chg="add">
          <ac:chgData name="Melissa Aguero Ramirez" userId="84d94c32bd0c800e" providerId="LiveId" clId="{1194A843-B3A0-4000-9B8E-C629D6A62D63}" dt="2025-03-18T19:45:05.845" v="490" actId="26606"/>
          <ac:spMkLst>
            <pc:docMk/>
            <pc:sldMk cId="3958444165" sldId="2692"/>
            <ac:spMk id="8" creationId="{DF05ACD0-FF4A-4F8F-B5C5-6A4EBD0D1B38}"/>
          </ac:spMkLst>
        </pc:spChg>
        <pc:spChg chg="add">
          <ac:chgData name="Melissa Aguero Ramirez" userId="84d94c32bd0c800e" providerId="LiveId" clId="{1194A843-B3A0-4000-9B8E-C629D6A62D63}" dt="2025-03-18T19:45:05.845" v="490" actId="26606"/>
          <ac:spMkLst>
            <pc:docMk/>
            <pc:sldMk cId="3958444165" sldId="2692"/>
            <ac:spMk id="13" creationId="{4C9AFA28-B5ED-4346-9AF7-68A157F16C7E}"/>
          </ac:spMkLst>
        </pc:spChg>
        <pc:picChg chg="add mod">
          <ac:chgData name="Melissa Aguero Ramirez" userId="84d94c32bd0c800e" providerId="LiveId" clId="{1194A843-B3A0-4000-9B8E-C629D6A62D63}" dt="2025-03-18T19:45:05.845" v="490" actId="26606"/>
          <ac:picMkLst>
            <pc:docMk/>
            <pc:sldMk cId="3958444165" sldId="2692"/>
            <ac:picMk id="5" creationId="{E6E53B87-56DC-4DBA-429B-EE126218EF9E}"/>
          </ac:picMkLst>
        </pc:picChg>
      </pc:sldChg>
      <pc:sldChg chg="addSp delSp modSp new mod modMedia setBg">
        <pc:chgData name="Melissa Aguero Ramirez" userId="84d94c32bd0c800e" providerId="LiveId" clId="{1194A843-B3A0-4000-9B8E-C629D6A62D63}" dt="2025-03-20T19:22:55.956" v="675" actId="20577"/>
        <pc:sldMkLst>
          <pc:docMk/>
          <pc:sldMk cId="428234864" sldId="2693"/>
        </pc:sldMkLst>
        <pc:spChg chg="mod">
          <ac:chgData name="Melissa Aguero Ramirez" userId="84d94c32bd0c800e" providerId="LiveId" clId="{1194A843-B3A0-4000-9B8E-C629D6A62D63}" dt="2025-03-20T19:22:55.956" v="675" actId="20577"/>
          <ac:spMkLst>
            <pc:docMk/>
            <pc:sldMk cId="428234864" sldId="2693"/>
            <ac:spMk id="2" creationId="{DC1557FE-BF70-2DD9-9FE7-4091E0F24D95}"/>
          </ac:spMkLst>
        </pc:spChg>
        <pc:spChg chg="add">
          <ac:chgData name="Melissa Aguero Ramirez" userId="84d94c32bd0c800e" providerId="LiveId" clId="{1194A843-B3A0-4000-9B8E-C629D6A62D63}" dt="2025-03-18T21:41:36.615" v="653" actId="26606"/>
          <ac:spMkLst>
            <pc:docMk/>
            <pc:sldMk cId="428234864" sldId="2693"/>
            <ac:spMk id="8" creationId="{716F42E0-28DF-4093-AFC5-CA01F54C8897}"/>
          </ac:spMkLst>
        </pc:spChg>
        <pc:spChg chg="add">
          <ac:chgData name="Melissa Aguero Ramirez" userId="84d94c32bd0c800e" providerId="LiveId" clId="{1194A843-B3A0-4000-9B8E-C629D6A62D63}" dt="2025-03-18T21:41:36.615" v="653" actId="26606"/>
          <ac:spMkLst>
            <pc:docMk/>
            <pc:sldMk cId="428234864" sldId="2693"/>
            <ac:spMk id="10" creationId="{4063B759-00FC-46D1-9898-8E8625268FAF}"/>
          </ac:spMkLst>
        </pc:spChg>
        <pc:spChg chg="add">
          <ac:chgData name="Melissa Aguero Ramirez" userId="84d94c32bd0c800e" providerId="LiveId" clId="{1194A843-B3A0-4000-9B8E-C629D6A62D63}" dt="2025-03-18T21:41:36.615" v="653" actId="26606"/>
          <ac:spMkLst>
            <pc:docMk/>
            <pc:sldMk cId="428234864" sldId="2693"/>
            <ac:spMk id="12" creationId="{D5B012D8-7F27-4758-9AC6-C889B154BD73}"/>
          </ac:spMkLst>
        </pc:spChg>
        <pc:picChg chg="add mod">
          <ac:chgData name="Melissa Aguero Ramirez" userId="84d94c32bd0c800e" providerId="LiveId" clId="{1194A843-B3A0-4000-9B8E-C629D6A62D63}" dt="2025-03-18T21:41:40.756" v="655"/>
          <ac:picMkLst>
            <pc:docMk/>
            <pc:sldMk cId="428234864" sldId="2693"/>
            <ac:picMk id="5" creationId="{0792124A-CFE4-B965-885E-3BB68A88A5B2}"/>
          </ac:picMkLst>
        </pc:picChg>
      </pc:sldChg>
      <pc:sldChg chg="addSp delSp modSp new del mod modClrScheme chgLayout">
        <pc:chgData name="Melissa Aguero Ramirez" userId="84d94c32bd0c800e" providerId="LiveId" clId="{1194A843-B3A0-4000-9B8E-C629D6A62D63}" dt="2025-04-08T14:42:16.158" v="840" actId="47"/>
        <pc:sldMkLst>
          <pc:docMk/>
          <pc:sldMk cId="2656298364" sldId="2694"/>
        </pc:sldMkLst>
      </pc:sldChg>
      <pc:sldChg chg="addSp delSp modSp add mod setBg">
        <pc:chgData name="Melissa Aguero Ramirez" userId="84d94c32bd0c800e" providerId="LiveId" clId="{1194A843-B3A0-4000-9B8E-C629D6A62D63}" dt="2025-04-08T17:24:02.682" v="939" actId="1076"/>
        <pc:sldMkLst>
          <pc:docMk/>
          <pc:sldMk cId="2274873003" sldId="2695"/>
        </pc:sldMkLst>
        <pc:spChg chg="add mod ord">
          <ac:chgData name="Melissa Aguero Ramirez" userId="84d94c32bd0c800e" providerId="LiveId" clId="{1194A843-B3A0-4000-9B8E-C629D6A62D63}" dt="2025-04-08T14:41:12.295" v="829" actId="26606"/>
          <ac:spMkLst>
            <pc:docMk/>
            <pc:sldMk cId="2274873003" sldId="2695"/>
            <ac:spMk id="5" creationId="{07D1DA5B-817D-34C9-9EFE-1A721AF7F810}"/>
          </ac:spMkLst>
        </pc:spChg>
        <pc:spChg chg="add mod">
          <ac:chgData name="Melissa Aguero Ramirez" userId="84d94c32bd0c800e" providerId="LiveId" clId="{1194A843-B3A0-4000-9B8E-C629D6A62D63}" dt="2025-04-08T17:23:51.727" v="938" actId="113"/>
          <ac:spMkLst>
            <pc:docMk/>
            <pc:sldMk cId="2274873003" sldId="2695"/>
            <ac:spMk id="7" creationId="{21C80870-4FBB-4EF1-ABB1-9820B88F46BC}"/>
          </ac:spMkLst>
        </pc:spChg>
        <pc:spChg chg="add del">
          <ac:chgData name="Melissa Aguero Ramirez" userId="84d94c32bd0c800e" providerId="LiveId" clId="{1194A843-B3A0-4000-9B8E-C629D6A62D63}" dt="2025-04-08T14:37:59.402" v="811" actId="26606"/>
          <ac:spMkLst>
            <pc:docMk/>
            <pc:sldMk cId="2274873003" sldId="2695"/>
            <ac:spMk id="10" creationId="{D7A453D2-15D8-4403-815F-291FA16340D9}"/>
          </ac:spMkLst>
        </pc:spChg>
        <pc:spChg chg="add del">
          <ac:chgData name="Melissa Aguero Ramirez" userId="84d94c32bd0c800e" providerId="LiveId" clId="{1194A843-B3A0-4000-9B8E-C629D6A62D63}" dt="2025-04-08T14:37:59.402" v="811" actId="26606"/>
          <ac:spMkLst>
            <pc:docMk/>
            <pc:sldMk cId="2274873003" sldId="2695"/>
            <ac:spMk id="11" creationId="{8161EA6B-09CA-445B-AB0D-8DF76FA92DEF}"/>
          </ac:spMkLst>
        </pc:spChg>
        <pc:spChg chg="add del">
          <ac:chgData name="Melissa Aguero Ramirez" userId="84d94c32bd0c800e" providerId="LiveId" clId="{1194A843-B3A0-4000-9B8E-C629D6A62D63}" dt="2025-04-08T14:37:16.660" v="809" actId="26606"/>
          <ac:spMkLst>
            <pc:docMk/>
            <pc:sldMk cId="2274873003" sldId="2695"/>
            <ac:spMk id="13" creationId="{50D1C5B3-B60D-4696-AE60-100D5EC8AB5D}"/>
          </ac:spMkLst>
        </pc:spChg>
        <pc:spChg chg="add del">
          <ac:chgData name="Melissa Aguero Ramirez" userId="84d94c32bd0c800e" providerId="LiveId" clId="{1194A843-B3A0-4000-9B8E-C629D6A62D63}" dt="2025-04-08T14:39:31.718" v="817" actId="26606"/>
          <ac:spMkLst>
            <pc:docMk/>
            <pc:sldMk cId="2274873003" sldId="2695"/>
            <ac:spMk id="14" creationId="{5C8908E2-EE49-44D2-9428-A28D2312A8D5}"/>
          </ac:spMkLst>
        </pc:spChg>
        <pc:spChg chg="add del">
          <ac:chgData name="Melissa Aguero Ramirez" userId="84d94c32bd0c800e" providerId="LiveId" clId="{1194A843-B3A0-4000-9B8E-C629D6A62D63}" dt="2025-04-08T14:37:16.660" v="809" actId="26606"/>
          <ac:spMkLst>
            <pc:docMk/>
            <pc:sldMk cId="2274873003" sldId="2695"/>
            <ac:spMk id="15" creationId="{6C45AC87-1D03-4452-BBE4-712E10796A83}"/>
          </ac:spMkLst>
        </pc:spChg>
        <pc:spChg chg="add del">
          <ac:chgData name="Melissa Aguero Ramirez" userId="84d94c32bd0c800e" providerId="LiveId" clId="{1194A843-B3A0-4000-9B8E-C629D6A62D63}" dt="2025-04-08T14:37:16.660" v="809" actId="26606"/>
          <ac:spMkLst>
            <pc:docMk/>
            <pc:sldMk cId="2274873003" sldId="2695"/>
            <ac:spMk id="17" creationId="{D3A66E38-056D-4A0A-BF1D-682AB0529888}"/>
          </ac:spMkLst>
        </pc:spChg>
        <pc:spChg chg="add del">
          <ac:chgData name="Melissa Aguero Ramirez" userId="84d94c32bd0c800e" providerId="LiveId" clId="{1194A843-B3A0-4000-9B8E-C629D6A62D63}" dt="2025-04-08T14:37:16.660" v="809" actId="26606"/>
          <ac:spMkLst>
            <pc:docMk/>
            <pc:sldMk cId="2274873003" sldId="2695"/>
            <ac:spMk id="19" creationId="{E7D0A197-F7EC-4629-86FB-48D5D3B829AB}"/>
          </ac:spMkLst>
        </pc:spChg>
        <pc:spChg chg="add del">
          <ac:chgData name="Melissa Aguero Ramirez" userId="84d94c32bd0c800e" providerId="LiveId" clId="{1194A843-B3A0-4000-9B8E-C629D6A62D63}" dt="2025-04-08T14:37:16.660" v="809" actId="26606"/>
          <ac:spMkLst>
            <pc:docMk/>
            <pc:sldMk cId="2274873003" sldId="2695"/>
            <ac:spMk id="21" creationId="{47251444-A29D-44A8-9E2E-263F0C215B1F}"/>
          </ac:spMkLst>
        </pc:spChg>
        <pc:spChg chg="add del">
          <ac:chgData name="Melissa Aguero Ramirez" userId="84d94c32bd0c800e" providerId="LiveId" clId="{1194A843-B3A0-4000-9B8E-C629D6A62D63}" dt="2025-04-08T14:39:31.718" v="817" actId="26606"/>
          <ac:spMkLst>
            <pc:docMk/>
            <pc:sldMk cId="2274873003" sldId="2695"/>
            <ac:spMk id="22" creationId="{8B88B599-C539-4F18-A32A-40207EC6E21A}"/>
          </ac:spMkLst>
        </pc:spChg>
        <pc:spChg chg="add del">
          <ac:chgData name="Melissa Aguero Ramirez" userId="84d94c32bd0c800e" providerId="LiveId" clId="{1194A843-B3A0-4000-9B8E-C629D6A62D63}" dt="2025-04-08T14:39:31.718" v="817" actId="26606"/>
          <ac:spMkLst>
            <pc:docMk/>
            <pc:sldMk cId="2274873003" sldId="2695"/>
            <ac:spMk id="23" creationId="{ED888B23-07FA-482A-96DF-47E31AF1A603}"/>
          </ac:spMkLst>
        </pc:spChg>
        <pc:spChg chg="add del">
          <ac:chgData name="Melissa Aguero Ramirez" userId="84d94c32bd0c800e" providerId="LiveId" clId="{1194A843-B3A0-4000-9B8E-C629D6A62D63}" dt="2025-04-08T14:38:20.143" v="813" actId="26606"/>
          <ac:spMkLst>
            <pc:docMk/>
            <pc:sldMk cId="2274873003" sldId="2695"/>
            <ac:spMk id="24" creationId="{9C54E95E-EF2B-4F27-9DF4-29FCA95168FB}"/>
          </ac:spMkLst>
        </pc:spChg>
        <pc:spChg chg="add del">
          <ac:chgData name="Melissa Aguero Ramirez" userId="84d94c32bd0c800e" providerId="LiveId" clId="{1194A843-B3A0-4000-9B8E-C629D6A62D63}" dt="2025-04-08T14:38:20.143" v="813" actId="26606"/>
          <ac:spMkLst>
            <pc:docMk/>
            <pc:sldMk cId="2274873003" sldId="2695"/>
            <ac:spMk id="26" creationId="{B8AF3F2D-63F1-4537-ADE7-A62A71AE9555}"/>
          </ac:spMkLst>
        </pc:spChg>
        <pc:spChg chg="add del">
          <ac:chgData name="Melissa Aguero Ramirez" userId="84d94c32bd0c800e" providerId="LiveId" clId="{1194A843-B3A0-4000-9B8E-C629D6A62D63}" dt="2025-04-08T14:41:12.295" v="829" actId="26606"/>
          <ac:spMkLst>
            <pc:docMk/>
            <pc:sldMk cId="2274873003" sldId="2695"/>
            <ac:spMk id="28" creationId="{50D1C5B3-B60D-4696-AE60-100D5EC8AB5D}"/>
          </ac:spMkLst>
        </pc:spChg>
        <pc:spChg chg="add del">
          <ac:chgData name="Melissa Aguero Ramirez" userId="84d94c32bd0c800e" providerId="LiveId" clId="{1194A843-B3A0-4000-9B8E-C629D6A62D63}" dt="2025-04-08T14:37:59.402" v="811" actId="26606"/>
          <ac:spMkLst>
            <pc:docMk/>
            <pc:sldMk cId="2274873003" sldId="2695"/>
            <ac:spMk id="31" creationId="{B8114C98-A349-4111-A123-E8EAB86ABE30}"/>
          </ac:spMkLst>
        </pc:spChg>
        <pc:spChg chg="add">
          <ac:chgData name="Melissa Aguero Ramirez" userId="84d94c32bd0c800e" providerId="LiveId" clId="{1194A843-B3A0-4000-9B8E-C629D6A62D63}" dt="2025-04-08T14:41:12.295" v="829" actId="26606"/>
          <ac:spMkLst>
            <pc:docMk/>
            <pc:sldMk cId="2274873003" sldId="2695"/>
            <ac:spMk id="34" creationId="{83D11BE6-2A04-4DBB-842D-88602B5EC728}"/>
          </ac:spMkLst>
        </pc:spChg>
        <pc:spChg chg="add">
          <ac:chgData name="Melissa Aguero Ramirez" userId="84d94c32bd0c800e" providerId="LiveId" clId="{1194A843-B3A0-4000-9B8E-C629D6A62D63}" dt="2025-04-08T14:41:12.295" v="829" actId="26606"/>
          <ac:spMkLst>
            <pc:docMk/>
            <pc:sldMk cId="2274873003" sldId="2695"/>
            <ac:spMk id="35" creationId="{2A05E02A-9AA9-45EC-B87B-B46F043F3F97}"/>
          </ac:spMkLst>
        </pc:spChg>
        <pc:spChg chg="add">
          <ac:chgData name="Melissa Aguero Ramirez" userId="84d94c32bd0c800e" providerId="LiveId" clId="{1194A843-B3A0-4000-9B8E-C629D6A62D63}" dt="2025-04-08T14:41:12.295" v="829" actId="26606"/>
          <ac:spMkLst>
            <pc:docMk/>
            <pc:sldMk cId="2274873003" sldId="2695"/>
            <ac:spMk id="37" creationId="{EDC07B27-4E3C-4BCF-ABDB-6AA72857C058}"/>
          </ac:spMkLst>
        </pc:spChg>
        <pc:spChg chg="add mod">
          <ac:chgData name="Melissa Aguero Ramirez" userId="84d94c32bd0c800e" providerId="LiveId" clId="{1194A843-B3A0-4000-9B8E-C629D6A62D63}" dt="2025-04-08T17:23:40.016" v="936" actId="113"/>
          <ac:spMkLst>
            <pc:docMk/>
            <pc:sldMk cId="2274873003" sldId="2695"/>
            <ac:spMk id="38" creationId="{705AF023-073C-0BF0-B0E0-247ED7E88B15}"/>
          </ac:spMkLst>
        </pc:spChg>
        <pc:spChg chg="add del">
          <ac:chgData name="Melissa Aguero Ramirez" userId="84d94c32bd0c800e" providerId="LiveId" clId="{1194A843-B3A0-4000-9B8E-C629D6A62D63}" dt="2025-04-08T14:37:59.402" v="811" actId="26606"/>
          <ac:spMkLst>
            <pc:docMk/>
            <pc:sldMk cId="2274873003" sldId="2695"/>
            <ac:spMk id="39" creationId="{E2D3D3F2-ABBB-4453-B1C5-1BEBF7E4DD56}"/>
          </ac:spMkLst>
        </pc:spChg>
        <pc:spChg chg="add">
          <ac:chgData name="Melissa Aguero Ramirez" userId="84d94c32bd0c800e" providerId="LiveId" clId="{1194A843-B3A0-4000-9B8E-C629D6A62D63}" dt="2025-04-08T14:41:12.295" v="829" actId="26606"/>
          <ac:spMkLst>
            <pc:docMk/>
            <pc:sldMk cId="2274873003" sldId="2695"/>
            <ac:spMk id="43" creationId="{0E91EDBA-E8E0-4575-8147-B700345215CE}"/>
          </ac:spMkLst>
        </pc:spChg>
        <pc:spChg chg="add">
          <ac:chgData name="Melissa Aguero Ramirez" userId="84d94c32bd0c800e" providerId="LiveId" clId="{1194A843-B3A0-4000-9B8E-C629D6A62D63}" dt="2025-04-08T14:41:12.295" v="829" actId="26606"/>
          <ac:spMkLst>
            <pc:docMk/>
            <pc:sldMk cId="2274873003" sldId="2695"/>
            <ac:spMk id="45" creationId="{DFEE4473-A122-4E96-8C31-B4C5AAA274FD}"/>
          </ac:spMkLst>
        </pc:spChg>
        <pc:grpChg chg="add del">
          <ac:chgData name="Melissa Aguero Ramirez" userId="84d94c32bd0c800e" providerId="LiveId" clId="{1194A843-B3A0-4000-9B8E-C629D6A62D63}" dt="2025-04-08T14:39:31.718" v="817" actId="26606"/>
          <ac:grpSpMkLst>
            <pc:docMk/>
            <pc:sldMk cId="2274873003" sldId="2695"/>
            <ac:grpSpMk id="18" creationId="{B29018A0-5DE6-4CC9-AB25-675616AF7225}"/>
          </ac:grpSpMkLst>
        </pc:grpChg>
        <pc:grpChg chg="add del">
          <ac:chgData name="Melissa Aguero Ramirez" userId="84d94c32bd0c800e" providerId="LiveId" clId="{1194A843-B3A0-4000-9B8E-C629D6A62D63}" dt="2025-04-08T14:37:59.402" v="811" actId="26606"/>
          <ac:grpSpMkLst>
            <pc:docMk/>
            <pc:sldMk cId="2274873003" sldId="2695"/>
            <ac:grpSpMk id="25" creationId="{975C268C-D419-4123-9FAD-0E2B7F9EE795}"/>
          </ac:grpSpMkLst>
        </pc:grpChg>
        <pc:grpChg chg="add">
          <ac:chgData name="Melissa Aguero Ramirez" userId="84d94c32bd0c800e" providerId="LiveId" clId="{1194A843-B3A0-4000-9B8E-C629D6A62D63}" dt="2025-04-08T14:39:31.718" v="817" actId="26606"/>
          <ac:grpSpMkLst>
            <pc:docMk/>
            <pc:sldMk cId="2274873003" sldId="2695"/>
            <ac:grpSpMk id="30" creationId="{73EDDF53-0851-48D4-A466-6FE0DCE91E73}"/>
          </ac:grpSpMkLst>
        </pc:grpChg>
        <pc:grpChg chg="add del">
          <ac:chgData name="Melissa Aguero Ramirez" userId="84d94c32bd0c800e" providerId="LiveId" clId="{1194A843-B3A0-4000-9B8E-C629D6A62D63}" dt="2025-04-08T14:37:59.402" v="811" actId="26606"/>
          <ac:grpSpMkLst>
            <pc:docMk/>
            <pc:sldMk cId="2274873003" sldId="2695"/>
            <ac:grpSpMk id="41" creationId="{8214E4A5-A0D2-42C4-8D14-D2A7E495F041}"/>
          </ac:grpSpMkLst>
        </pc:grpChg>
        <pc:picChg chg="add mod ord">
          <ac:chgData name="Melissa Aguero Ramirez" userId="84d94c32bd0c800e" providerId="LiveId" clId="{1194A843-B3A0-4000-9B8E-C629D6A62D63}" dt="2025-04-08T14:41:48.075" v="839" actId="1076"/>
          <ac:picMkLst>
            <pc:docMk/>
            <pc:sldMk cId="2274873003" sldId="2695"/>
            <ac:picMk id="2" creationId="{3961AB52-AC3F-E2BF-55DB-BA28824B735B}"/>
          </ac:picMkLst>
        </pc:picChg>
        <pc:picChg chg="add mod ord">
          <ac:chgData name="Melissa Aguero Ramirez" userId="84d94c32bd0c800e" providerId="LiveId" clId="{1194A843-B3A0-4000-9B8E-C629D6A62D63}" dt="2025-04-08T14:41:34.722" v="834" actId="1076"/>
          <ac:picMkLst>
            <pc:docMk/>
            <pc:sldMk cId="2274873003" sldId="2695"/>
            <ac:picMk id="4" creationId="{801143BA-E7A6-12EE-5616-A03A02DF4750}"/>
          </ac:picMkLst>
        </pc:picChg>
        <pc:picChg chg="mod ord modCrop">
          <ac:chgData name="Melissa Aguero Ramirez" userId="84d94c32bd0c800e" providerId="LiveId" clId="{1194A843-B3A0-4000-9B8E-C629D6A62D63}" dt="2025-04-08T17:24:02.682" v="939" actId="1076"/>
          <ac:picMkLst>
            <pc:docMk/>
            <pc:sldMk cId="2274873003" sldId="2695"/>
            <ac:picMk id="8" creationId="{25851154-B2A4-FE6D-0190-A1202A9A7CFC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13719D-E526-4CD7-AD8B-DE3F684D069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1DF2775-3512-4E83-8485-E2048A1FB486}">
      <dgm:prSet/>
      <dgm:spPr/>
      <dgm:t>
        <a:bodyPr/>
        <a:lstStyle/>
        <a:p>
          <a:r>
            <a:rPr lang="en-US"/>
            <a:t>Training</a:t>
          </a:r>
        </a:p>
      </dgm:t>
    </dgm:pt>
    <dgm:pt modelId="{11380FB7-79DB-4CAC-BCA0-3D957E710002}" type="parTrans" cxnId="{BDB869B0-EC5A-4553-8594-0D83A991CDE1}">
      <dgm:prSet/>
      <dgm:spPr/>
      <dgm:t>
        <a:bodyPr/>
        <a:lstStyle/>
        <a:p>
          <a:endParaRPr lang="en-US"/>
        </a:p>
      </dgm:t>
    </dgm:pt>
    <dgm:pt modelId="{161F5373-0C90-44E7-857F-B297FDF5B57A}" type="sibTrans" cxnId="{BDB869B0-EC5A-4553-8594-0D83A991CDE1}">
      <dgm:prSet/>
      <dgm:spPr/>
      <dgm:t>
        <a:bodyPr/>
        <a:lstStyle/>
        <a:p>
          <a:endParaRPr lang="en-US"/>
        </a:p>
      </dgm:t>
    </dgm:pt>
    <dgm:pt modelId="{73E18241-1A60-4582-9EA5-A13D5AE5C997}">
      <dgm:prSet/>
      <dgm:spPr/>
      <dgm:t>
        <a:bodyPr/>
        <a:lstStyle/>
        <a:p>
          <a:r>
            <a:rPr lang="en-US"/>
            <a:t>Substitute teacher of the month</a:t>
          </a:r>
        </a:p>
      </dgm:t>
    </dgm:pt>
    <dgm:pt modelId="{E94654F5-9D0B-4A62-BA48-1E8DE250F7C3}" type="parTrans" cxnId="{2635786F-3B2F-480D-AAD2-3A5EFEE9C5C5}">
      <dgm:prSet/>
      <dgm:spPr/>
      <dgm:t>
        <a:bodyPr/>
        <a:lstStyle/>
        <a:p>
          <a:endParaRPr lang="en-US"/>
        </a:p>
      </dgm:t>
    </dgm:pt>
    <dgm:pt modelId="{92A6520B-1A77-46C0-A541-0A5CBA68A09E}" type="sibTrans" cxnId="{2635786F-3B2F-480D-AAD2-3A5EFEE9C5C5}">
      <dgm:prSet/>
      <dgm:spPr/>
      <dgm:t>
        <a:bodyPr/>
        <a:lstStyle/>
        <a:p>
          <a:endParaRPr lang="en-US"/>
        </a:p>
      </dgm:t>
    </dgm:pt>
    <dgm:pt modelId="{AB63C559-1F60-4E4A-94B3-8C18CC26E00F}">
      <dgm:prSet/>
      <dgm:spPr/>
      <dgm:t>
        <a:bodyPr/>
        <a:lstStyle/>
        <a:p>
          <a:r>
            <a:rPr lang="en-US"/>
            <a:t>Shout outs in newsletter</a:t>
          </a:r>
        </a:p>
      </dgm:t>
    </dgm:pt>
    <dgm:pt modelId="{E9946621-AD7E-403E-A63C-747AEECED69A}" type="parTrans" cxnId="{29E769A2-E8D4-4DF4-B3C0-5E941F10B824}">
      <dgm:prSet/>
      <dgm:spPr/>
      <dgm:t>
        <a:bodyPr/>
        <a:lstStyle/>
        <a:p>
          <a:endParaRPr lang="en-US"/>
        </a:p>
      </dgm:t>
    </dgm:pt>
    <dgm:pt modelId="{8ED58840-730F-43D9-906F-5F75459BEC57}" type="sibTrans" cxnId="{29E769A2-E8D4-4DF4-B3C0-5E941F10B824}">
      <dgm:prSet/>
      <dgm:spPr/>
      <dgm:t>
        <a:bodyPr/>
        <a:lstStyle/>
        <a:p>
          <a:endParaRPr lang="en-US"/>
        </a:p>
      </dgm:t>
    </dgm:pt>
    <dgm:pt modelId="{3D99701E-D232-4872-8E09-2784CEF39BBC}">
      <dgm:prSet/>
      <dgm:spPr/>
      <dgm:t>
        <a:bodyPr/>
        <a:lstStyle/>
        <a:p>
          <a:r>
            <a:rPr lang="en-US"/>
            <a:t>Celebrate national substitute teacher day</a:t>
          </a:r>
        </a:p>
      </dgm:t>
    </dgm:pt>
    <dgm:pt modelId="{046DA1B8-BC36-4875-B7EA-0A12322CF81E}" type="parTrans" cxnId="{5F4FDCA3-5E32-48CF-AA45-5D547D03ACE6}">
      <dgm:prSet/>
      <dgm:spPr/>
      <dgm:t>
        <a:bodyPr/>
        <a:lstStyle/>
        <a:p>
          <a:endParaRPr lang="en-US"/>
        </a:p>
      </dgm:t>
    </dgm:pt>
    <dgm:pt modelId="{6C9AE948-EBF7-491F-AD42-5A2E88678ABB}" type="sibTrans" cxnId="{5F4FDCA3-5E32-48CF-AA45-5D547D03ACE6}">
      <dgm:prSet/>
      <dgm:spPr/>
      <dgm:t>
        <a:bodyPr/>
        <a:lstStyle/>
        <a:p>
          <a:endParaRPr lang="en-US"/>
        </a:p>
      </dgm:t>
    </dgm:pt>
    <dgm:pt modelId="{1A697671-F8B1-40D4-B95D-8D06D76364A5}">
      <dgm:prSet/>
      <dgm:spPr/>
      <dgm:t>
        <a:bodyPr/>
        <a:lstStyle/>
        <a:p>
          <a:r>
            <a:rPr lang="en-US"/>
            <a:t>Lunch tickets</a:t>
          </a:r>
        </a:p>
      </dgm:t>
    </dgm:pt>
    <dgm:pt modelId="{80E81B76-9738-4349-ABE5-7E530DBF7CE6}" type="parTrans" cxnId="{658B2A41-D513-47CE-A130-98C29F6BE2E3}">
      <dgm:prSet/>
      <dgm:spPr/>
      <dgm:t>
        <a:bodyPr/>
        <a:lstStyle/>
        <a:p>
          <a:endParaRPr lang="en-US"/>
        </a:p>
      </dgm:t>
    </dgm:pt>
    <dgm:pt modelId="{5BDBF665-1659-4FD5-82F5-C7A65AF632DB}" type="sibTrans" cxnId="{658B2A41-D513-47CE-A130-98C29F6BE2E3}">
      <dgm:prSet/>
      <dgm:spPr/>
      <dgm:t>
        <a:bodyPr/>
        <a:lstStyle/>
        <a:p>
          <a:endParaRPr lang="en-US"/>
        </a:p>
      </dgm:t>
    </dgm:pt>
    <dgm:pt modelId="{25D0DAA3-E3BF-4AE2-A865-A03DE81FDE7A}">
      <dgm:prSet/>
      <dgm:spPr/>
      <dgm:t>
        <a:bodyPr/>
        <a:lstStyle/>
        <a:p>
          <a:r>
            <a:rPr lang="en-US"/>
            <a:t>Words of appreciation </a:t>
          </a:r>
        </a:p>
      </dgm:t>
    </dgm:pt>
    <dgm:pt modelId="{0A8508C8-B941-4E53-A9E8-86E3CF6F5A72}" type="parTrans" cxnId="{A964540C-4D9F-4EB4-81B8-F39675AD11E8}">
      <dgm:prSet/>
      <dgm:spPr/>
      <dgm:t>
        <a:bodyPr/>
        <a:lstStyle/>
        <a:p>
          <a:endParaRPr lang="en-US"/>
        </a:p>
      </dgm:t>
    </dgm:pt>
    <dgm:pt modelId="{C75A466A-7B38-43D7-A019-CC875ACC200A}" type="sibTrans" cxnId="{A964540C-4D9F-4EB4-81B8-F39675AD11E8}">
      <dgm:prSet/>
      <dgm:spPr/>
      <dgm:t>
        <a:bodyPr/>
        <a:lstStyle/>
        <a:p>
          <a:endParaRPr lang="en-US"/>
        </a:p>
      </dgm:t>
    </dgm:pt>
    <dgm:pt modelId="{4184BE4D-9B84-4B11-8C16-558F22E722A7}">
      <dgm:prSet/>
      <dgm:spPr/>
      <dgm:t>
        <a:bodyPr/>
        <a:lstStyle/>
        <a:p>
          <a:r>
            <a:rPr lang="en-US"/>
            <a:t>Substitute teacher of the year</a:t>
          </a:r>
        </a:p>
      </dgm:t>
    </dgm:pt>
    <dgm:pt modelId="{61DC6CF8-866E-4DD5-A3BD-A410D259DA00}" type="parTrans" cxnId="{79B21A04-C940-4899-8AEF-42CFAB503807}">
      <dgm:prSet/>
      <dgm:spPr/>
      <dgm:t>
        <a:bodyPr/>
        <a:lstStyle/>
        <a:p>
          <a:endParaRPr lang="en-US"/>
        </a:p>
      </dgm:t>
    </dgm:pt>
    <dgm:pt modelId="{A0A6C378-252E-479B-833F-D5B605666899}" type="sibTrans" cxnId="{79B21A04-C940-4899-8AEF-42CFAB503807}">
      <dgm:prSet/>
      <dgm:spPr/>
      <dgm:t>
        <a:bodyPr/>
        <a:lstStyle/>
        <a:p>
          <a:endParaRPr lang="en-US"/>
        </a:p>
      </dgm:t>
    </dgm:pt>
    <dgm:pt modelId="{B4B92D95-C2A2-428C-97BE-36B2189C681C}">
      <dgm:prSet/>
      <dgm:spPr/>
      <dgm:t>
        <a:bodyPr/>
        <a:lstStyle/>
        <a:p>
          <a:r>
            <a:rPr lang="en-US"/>
            <a:t>Bonus for working more than 70 hours </a:t>
          </a:r>
        </a:p>
      </dgm:t>
    </dgm:pt>
    <dgm:pt modelId="{44B5E5C2-CDA3-4DA8-8655-B4E683E77823}" type="parTrans" cxnId="{EDC7A421-DCFF-413F-8050-262531F2FD40}">
      <dgm:prSet/>
      <dgm:spPr/>
      <dgm:t>
        <a:bodyPr/>
        <a:lstStyle/>
        <a:p>
          <a:endParaRPr lang="en-US"/>
        </a:p>
      </dgm:t>
    </dgm:pt>
    <dgm:pt modelId="{8032F1F9-98B3-4F07-B23D-071F06C4F557}" type="sibTrans" cxnId="{EDC7A421-DCFF-413F-8050-262531F2FD40}">
      <dgm:prSet/>
      <dgm:spPr/>
      <dgm:t>
        <a:bodyPr/>
        <a:lstStyle/>
        <a:p>
          <a:endParaRPr lang="en-US"/>
        </a:p>
      </dgm:t>
    </dgm:pt>
    <dgm:pt modelId="{40628B13-53D9-45F2-8BF0-C91FBDBD0E92}">
      <dgm:prSet/>
      <dgm:spPr/>
      <dgm:t>
        <a:bodyPr/>
        <a:lstStyle/>
        <a:p>
          <a:r>
            <a:rPr lang="en-US"/>
            <a:t>Incentive pay for working Mondays and Fridays</a:t>
          </a:r>
        </a:p>
      </dgm:t>
    </dgm:pt>
    <dgm:pt modelId="{1CB0E4B8-0026-48BE-B921-AC11C9A288E7}" type="parTrans" cxnId="{F1276B40-CA4E-44CC-9187-F93E195DE54F}">
      <dgm:prSet/>
      <dgm:spPr/>
      <dgm:t>
        <a:bodyPr/>
        <a:lstStyle/>
        <a:p>
          <a:endParaRPr lang="en-US"/>
        </a:p>
      </dgm:t>
    </dgm:pt>
    <dgm:pt modelId="{7E8BBA35-8588-41D7-8FE3-93653B8BB436}" type="sibTrans" cxnId="{F1276B40-CA4E-44CC-9187-F93E195DE54F}">
      <dgm:prSet/>
      <dgm:spPr/>
      <dgm:t>
        <a:bodyPr/>
        <a:lstStyle/>
        <a:p>
          <a:endParaRPr lang="en-US"/>
        </a:p>
      </dgm:t>
    </dgm:pt>
    <dgm:pt modelId="{128EC6FC-DB9D-457B-981B-2023842DBA37}">
      <dgm:prSet/>
      <dgm:spPr/>
      <dgm:t>
        <a:bodyPr/>
        <a:lstStyle/>
        <a:p>
          <a:r>
            <a:rPr lang="en-US"/>
            <a:t>End of year incentive </a:t>
          </a:r>
        </a:p>
      </dgm:t>
    </dgm:pt>
    <dgm:pt modelId="{BDD0674B-B5CA-410B-94DC-2948E1EE6D95}" type="parTrans" cxnId="{89471B1E-9FEA-4F6E-90A9-4BF314C48FD6}">
      <dgm:prSet/>
      <dgm:spPr/>
      <dgm:t>
        <a:bodyPr/>
        <a:lstStyle/>
        <a:p>
          <a:endParaRPr lang="en-US"/>
        </a:p>
      </dgm:t>
    </dgm:pt>
    <dgm:pt modelId="{09AC12D3-D44A-4928-9D65-DF6FB98E4913}" type="sibTrans" cxnId="{89471B1E-9FEA-4F6E-90A9-4BF314C48FD6}">
      <dgm:prSet/>
      <dgm:spPr/>
      <dgm:t>
        <a:bodyPr/>
        <a:lstStyle/>
        <a:p>
          <a:endParaRPr lang="en-US"/>
        </a:p>
      </dgm:t>
    </dgm:pt>
    <dgm:pt modelId="{D2712B20-54CC-4C42-B616-BF4D829DE19F}">
      <dgm:prSet/>
      <dgm:spPr/>
      <dgm:t>
        <a:bodyPr/>
        <a:lstStyle/>
        <a:p>
          <a:r>
            <a:rPr lang="en-US"/>
            <a:t>Substitute teacher appreciation at end of the year</a:t>
          </a:r>
        </a:p>
      </dgm:t>
    </dgm:pt>
    <dgm:pt modelId="{3EE6AF22-F550-4F22-BDE8-B9B8DF0FCF6A}" type="parTrans" cxnId="{08C7E192-FAB1-4427-BC09-1F0242A079B7}">
      <dgm:prSet/>
      <dgm:spPr/>
      <dgm:t>
        <a:bodyPr/>
        <a:lstStyle/>
        <a:p>
          <a:endParaRPr lang="en-US"/>
        </a:p>
      </dgm:t>
    </dgm:pt>
    <dgm:pt modelId="{2B741F02-8042-4386-B7FB-59FCE398B8F0}" type="sibTrans" cxnId="{08C7E192-FAB1-4427-BC09-1F0242A079B7}">
      <dgm:prSet/>
      <dgm:spPr/>
      <dgm:t>
        <a:bodyPr/>
        <a:lstStyle/>
        <a:p>
          <a:endParaRPr lang="en-US"/>
        </a:p>
      </dgm:t>
    </dgm:pt>
    <dgm:pt modelId="{F343C47E-A025-4E65-A603-8B8777F09646}" type="pres">
      <dgm:prSet presAssocID="{D713719D-E526-4CD7-AD8B-DE3F684D0698}" presName="diagram" presStyleCnt="0">
        <dgm:presLayoutVars>
          <dgm:dir/>
          <dgm:resizeHandles val="exact"/>
        </dgm:presLayoutVars>
      </dgm:prSet>
      <dgm:spPr/>
    </dgm:pt>
    <dgm:pt modelId="{BB219BD7-F8D2-4AAC-B869-081225D892E2}" type="pres">
      <dgm:prSet presAssocID="{61DF2775-3512-4E83-8485-E2048A1FB486}" presName="node" presStyleLbl="node1" presStyleIdx="0" presStyleCnt="11">
        <dgm:presLayoutVars>
          <dgm:bulletEnabled val="1"/>
        </dgm:presLayoutVars>
      </dgm:prSet>
      <dgm:spPr/>
    </dgm:pt>
    <dgm:pt modelId="{1790CDF0-C6ED-473C-A083-5ECC5AA55480}" type="pres">
      <dgm:prSet presAssocID="{161F5373-0C90-44E7-857F-B297FDF5B57A}" presName="sibTrans" presStyleCnt="0"/>
      <dgm:spPr/>
    </dgm:pt>
    <dgm:pt modelId="{0B075BE8-76CF-42D2-B71C-4A94DCE4048A}" type="pres">
      <dgm:prSet presAssocID="{73E18241-1A60-4582-9EA5-A13D5AE5C997}" presName="node" presStyleLbl="node1" presStyleIdx="1" presStyleCnt="11">
        <dgm:presLayoutVars>
          <dgm:bulletEnabled val="1"/>
        </dgm:presLayoutVars>
      </dgm:prSet>
      <dgm:spPr/>
    </dgm:pt>
    <dgm:pt modelId="{944F73E9-1BB0-403A-A462-CD1BB917D552}" type="pres">
      <dgm:prSet presAssocID="{92A6520B-1A77-46C0-A541-0A5CBA68A09E}" presName="sibTrans" presStyleCnt="0"/>
      <dgm:spPr/>
    </dgm:pt>
    <dgm:pt modelId="{D73C5CA7-59C3-4FF4-81FC-593B831DDC46}" type="pres">
      <dgm:prSet presAssocID="{AB63C559-1F60-4E4A-94B3-8C18CC26E00F}" presName="node" presStyleLbl="node1" presStyleIdx="2" presStyleCnt="11">
        <dgm:presLayoutVars>
          <dgm:bulletEnabled val="1"/>
        </dgm:presLayoutVars>
      </dgm:prSet>
      <dgm:spPr/>
    </dgm:pt>
    <dgm:pt modelId="{700E03E0-1E68-4CD0-938D-7547D50F71D0}" type="pres">
      <dgm:prSet presAssocID="{8ED58840-730F-43D9-906F-5F75459BEC57}" presName="sibTrans" presStyleCnt="0"/>
      <dgm:spPr/>
    </dgm:pt>
    <dgm:pt modelId="{142347FA-6EA2-4011-A040-B7BDBF6B2AD9}" type="pres">
      <dgm:prSet presAssocID="{3D99701E-D232-4872-8E09-2784CEF39BBC}" presName="node" presStyleLbl="node1" presStyleIdx="3" presStyleCnt="11">
        <dgm:presLayoutVars>
          <dgm:bulletEnabled val="1"/>
        </dgm:presLayoutVars>
      </dgm:prSet>
      <dgm:spPr/>
    </dgm:pt>
    <dgm:pt modelId="{3100A3C9-5FFE-466F-8024-1EEF8B7D6833}" type="pres">
      <dgm:prSet presAssocID="{6C9AE948-EBF7-491F-AD42-5A2E88678ABB}" presName="sibTrans" presStyleCnt="0"/>
      <dgm:spPr/>
    </dgm:pt>
    <dgm:pt modelId="{1C4F5731-ED14-4CBA-A532-8A90E900FF04}" type="pres">
      <dgm:prSet presAssocID="{1A697671-F8B1-40D4-B95D-8D06D76364A5}" presName="node" presStyleLbl="node1" presStyleIdx="4" presStyleCnt="11">
        <dgm:presLayoutVars>
          <dgm:bulletEnabled val="1"/>
        </dgm:presLayoutVars>
      </dgm:prSet>
      <dgm:spPr/>
    </dgm:pt>
    <dgm:pt modelId="{C3E59A5B-6ADE-4508-8B55-A3E42B23BA53}" type="pres">
      <dgm:prSet presAssocID="{5BDBF665-1659-4FD5-82F5-C7A65AF632DB}" presName="sibTrans" presStyleCnt="0"/>
      <dgm:spPr/>
    </dgm:pt>
    <dgm:pt modelId="{5DF314BF-9012-40B0-B200-9B9F1746FCA5}" type="pres">
      <dgm:prSet presAssocID="{25D0DAA3-E3BF-4AE2-A865-A03DE81FDE7A}" presName="node" presStyleLbl="node1" presStyleIdx="5" presStyleCnt="11">
        <dgm:presLayoutVars>
          <dgm:bulletEnabled val="1"/>
        </dgm:presLayoutVars>
      </dgm:prSet>
      <dgm:spPr/>
    </dgm:pt>
    <dgm:pt modelId="{C4BE9614-761F-4E84-BC0E-258999FF5CD6}" type="pres">
      <dgm:prSet presAssocID="{C75A466A-7B38-43D7-A019-CC875ACC200A}" presName="sibTrans" presStyleCnt="0"/>
      <dgm:spPr/>
    </dgm:pt>
    <dgm:pt modelId="{DEA58DBD-4D8D-4B64-B5F8-D4E7B2E50EEE}" type="pres">
      <dgm:prSet presAssocID="{4184BE4D-9B84-4B11-8C16-558F22E722A7}" presName="node" presStyleLbl="node1" presStyleIdx="6" presStyleCnt="11">
        <dgm:presLayoutVars>
          <dgm:bulletEnabled val="1"/>
        </dgm:presLayoutVars>
      </dgm:prSet>
      <dgm:spPr/>
    </dgm:pt>
    <dgm:pt modelId="{30032455-6E80-4373-A694-DE20B6361179}" type="pres">
      <dgm:prSet presAssocID="{A0A6C378-252E-479B-833F-D5B605666899}" presName="sibTrans" presStyleCnt="0"/>
      <dgm:spPr/>
    </dgm:pt>
    <dgm:pt modelId="{F662C790-5690-4030-9AEF-60AACC527158}" type="pres">
      <dgm:prSet presAssocID="{B4B92D95-C2A2-428C-97BE-36B2189C681C}" presName="node" presStyleLbl="node1" presStyleIdx="7" presStyleCnt="11">
        <dgm:presLayoutVars>
          <dgm:bulletEnabled val="1"/>
        </dgm:presLayoutVars>
      </dgm:prSet>
      <dgm:spPr/>
    </dgm:pt>
    <dgm:pt modelId="{C000E400-1D6F-4B8C-9753-40F669AAE6C7}" type="pres">
      <dgm:prSet presAssocID="{8032F1F9-98B3-4F07-B23D-071F06C4F557}" presName="sibTrans" presStyleCnt="0"/>
      <dgm:spPr/>
    </dgm:pt>
    <dgm:pt modelId="{28641780-4E1E-4EF5-8D9D-71683535C6B3}" type="pres">
      <dgm:prSet presAssocID="{40628B13-53D9-45F2-8BF0-C91FBDBD0E92}" presName="node" presStyleLbl="node1" presStyleIdx="8" presStyleCnt="11">
        <dgm:presLayoutVars>
          <dgm:bulletEnabled val="1"/>
        </dgm:presLayoutVars>
      </dgm:prSet>
      <dgm:spPr/>
    </dgm:pt>
    <dgm:pt modelId="{A307BBA2-9861-400E-A5B3-9B6B6DB6ED73}" type="pres">
      <dgm:prSet presAssocID="{7E8BBA35-8588-41D7-8FE3-93653B8BB436}" presName="sibTrans" presStyleCnt="0"/>
      <dgm:spPr/>
    </dgm:pt>
    <dgm:pt modelId="{C92AE528-4E3E-4BC4-BC59-306E099565B2}" type="pres">
      <dgm:prSet presAssocID="{128EC6FC-DB9D-457B-981B-2023842DBA37}" presName="node" presStyleLbl="node1" presStyleIdx="9" presStyleCnt="11">
        <dgm:presLayoutVars>
          <dgm:bulletEnabled val="1"/>
        </dgm:presLayoutVars>
      </dgm:prSet>
      <dgm:spPr/>
    </dgm:pt>
    <dgm:pt modelId="{5E37141F-E5D9-4B32-8458-ADF3719E1123}" type="pres">
      <dgm:prSet presAssocID="{09AC12D3-D44A-4928-9D65-DF6FB98E4913}" presName="sibTrans" presStyleCnt="0"/>
      <dgm:spPr/>
    </dgm:pt>
    <dgm:pt modelId="{E7EE7F42-4FE2-4243-9F78-4EC5F4F9C55B}" type="pres">
      <dgm:prSet presAssocID="{D2712B20-54CC-4C42-B616-BF4D829DE19F}" presName="node" presStyleLbl="node1" presStyleIdx="10" presStyleCnt="11">
        <dgm:presLayoutVars>
          <dgm:bulletEnabled val="1"/>
        </dgm:presLayoutVars>
      </dgm:prSet>
      <dgm:spPr/>
    </dgm:pt>
  </dgm:ptLst>
  <dgm:cxnLst>
    <dgm:cxn modelId="{79B21A04-C940-4899-8AEF-42CFAB503807}" srcId="{D713719D-E526-4CD7-AD8B-DE3F684D0698}" destId="{4184BE4D-9B84-4B11-8C16-558F22E722A7}" srcOrd="6" destOrd="0" parTransId="{61DC6CF8-866E-4DD5-A3BD-A410D259DA00}" sibTransId="{A0A6C378-252E-479B-833F-D5B605666899}"/>
    <dgm:cxn modelId="{54139709-A36E-41AB-9473-E575C3EF4BA3}" type="presOf" srcId="{1A697671-F8B1-40D4-B95D-8D06D76364A5}" destId="{1C4F5731-ED14-4CBA-A532-8A90E900FF04}" srcOrd="0" destOrd="0" presId="urn:microsoft.com/office/officeart/2005/8/layout/default"/>
    <dgm:cxn modelId="{A964540C-4D9F-4EB4-81B8-F39675AD11E8}" srcId="{D713719D-E526-4CD7-AD8B-DE3F684D0698}" destId="{25D0DAA3-E3BF-4AE2-A865-A03DE81FDE7A}" srcOrd="5" destOrd="0" parTransId="{0A8508C8-B941-4E53-A9E8-86E3CF6F5A72}" sibTransId="{C75A466A-7B38-43D7-A019-CC875ACC200A}"/>
    <dgm:cxn modelId="{65787912-A66E-4C7F-B6C5-6347D7BDB8B9}" type="presOf" srcId="{4184BE4D-9B84-4B11-8C16-558F22E722A7}" destId="{DEA58DBD-4D8D-4B64-B5F8-D4E7B2E50EEE}" srcOrd="0" destOrd="0" presId="urn:microsoft.com/office/officeart/2005/8/layout/default"/>
    <dgm:cxn modelId="{89471B1E-9FEA-4F6E-90A9-4BF314C48FD6}" srcId="{D713719D-E526-4CD7-AD8B-DE3F684D0698}" destId="{128EC6FC-DB9D-457B-981B-2023842DBA37}" srcOrd="9" destOrd="0" parTransId="{BDD0674B-B5CA-410B-94DC-2948E1EE6D95}" sibTransId="{09AC12D3-D44A-4928-9D65-DF6FB98E4913}"/>
    <dgm:cxn modelId="{EDC7A421-DCFF-413F-8050-262531F2FD40}" srcId="{D713719D-E526-4CD7-AD8B-DE3F684D0698}" destId="{B4B92D95-C2A2-428C-97BE-36B2189C681C}" srcOrd="7" destOrd="0" parTransId="{44B5E5C2-CDA3-4DA8-8655-B4E683E77823}" sibTransId="{8032F1F9-98B3-4F07-B23D-071F06C4F557}"/>
    <dgm:cxn modelId="{FAA3672B-2410-4D83-87DF-C97F3F873053}" type="presOf" srcId="{D2712B20-54CC-4C42-B616-BF4D829DE19F}" destId="{E7EE7F42-4FE2-4243-9F78-4EC5F4F9C55B}" srcOrd="0" destOrd="0" presId="urn:microsoft.com/office/officeart/2005/8/layout/default"/>
    <dgm:cxn modelId="{5A5CD833-30D1-4823-ADCA-CED96816D21C}" type="presOf" srcId="{AB63C559-1F60-4E4A-94B3-8C18CC26E00F}" destId="{D73C5CA7-59C3-4FF4-81FC-593B831DDC46}" srcOrd="0" destOrd="0" presId="urn:microsoft.com/office/officeart/2005/8/layout/default"/>
    <dgm:cxn modelId="{F1276B40-CA4E-44CC-9187-F93E195DE54F}" srcId="{D713719D-E526-4CD7-AD8B-DE3F684D0698}" destId="{40628B13-53D9-45F2-8BF0-C91FBDBD0E92}" srcOrd="8" destOrd="0" parTransId="{1CB0E4B8-0026-48BE-B921-AC11C9A288E7}" sibTransId="{7E8BBA35-8588-41D7-8FE3-93653B8BB436}"/>
    <dgm:cxn modelId="{658B2A41-D513-47CE-A130-98C29F6BE2E3}" srcId="{D713719D-E526-4CD7-AD8B-DE3F684D0698}" destId="{1A697671-F8B1-40D4-B95D-8D06D76364A5}" srcOrd="4" destOrd="0" parTransId="{80E81B76-9738-4349-ABE5-7E530DBF7CE6}" sibTransId="{5BDBF665-1659-4FD5-82F5-C7A65AF632DB}"/>
    <dgm:cxn modelId="{15A62D65-1349-4E96-9B04-911EC646766F}" type="presOf" srcId="{D713719D-E526-4CD7-AD8B-DE3F684D0698}" destId="{F343C47E-A025-4E65-A603-8B8777F09646}" srcOrd="0" destOrd="0" presId="urn:microsoft.com/office/officeart/2005/8/layout/default"/>
    <dgm:cxn modelId="{2635786F-3B2F-480D-AAD2-3A5EFEE9C5C5}" srcId="{D713719D-E526-4CD7-AD8B-DE3F684D0698}" destId="{73E18241-1A60-4582-9EA5-A13D5AE5C997}" srcOrd="1" destOrd="0" parTransId="{E94654F5-9D0B-4A62-BA48-1E8DE250F7C3}" sibTransId="{92A6520B-1A77-46C0-A541-0A5CBA68A09E}"/>
    <dgm:cxn modelId="{86C6178F-75E9-45D6-A74E-067226F29194}" type="presOf" srcId="{25D0DAA3-E3BF-4AE2-A865-A03DE81FDE7A}" destId="{5DF314BF-9012-40B0-B200-9B9F1746FCA5}" srcOrd="0" destOrd="0" presId="urn:microsoft.com/office/officeart/2005/8/layout/default"/>
    <dgm:cxn modelId="{7FCDF191-DB4A-4DA4-BDD3-1AF451374FCA}" type="presOf" srcId="{3D99701E-D232-4872-8E09-2784CEF39BBC}" destId="{142347FA-6EA2-4011-A040-B7BDBF6B2AD9}" srcOrd="0" destOrd="0" presId="urn:microsoft.com/office/officeart/2005/8/layout/default"/>
    <dgm:cxn modelId="{08C7E192-FAB1-4427-BC09-1F0242A079B7}" srcId="{D713719D-E526-4CD7-AD8B-DE3F684D0698}" destId="{D2712B20-54CC-4C42-B616-BF4D829DE19F}" srcOrd="10" destOrd="0" parTransId="{3EE6AF22-F550-4F22-BDE8-B9B8DF0FCF6A}" sibTransId="{2B741F02-8042-4386-B7FB-59FCE398B8F0}"/>
    <dgm:cxn modelId="{D887429F-274C-430A-9CE1-BACCA79B479E}" type="presOf" srcId="{61DF2775-3512-4E83-8485-E2048A1FB486}" destId="{BB219BD7-F8D2-4AAC-B869-081225D892E2}" srcOrd="0" destOrd="0" presId="urn:microsoft.com/office/officeart/2005/8/layout/default"/>
    <dgm:cxn modelId="{29E769A2-E8D4-4DF4-B3C0-5E941F10B824}" srcId="{D713719D-E526-4CD7-AD8B-DE3F684D0698}" destId="{AB63C559-1F60-4E4A-94B3-8C18CC26E00F}" srcOrd="2" destOrd="0" parTransId="{E9946621-AD7E-403E-A63C-747AEECED69A}" sibTransId="{8ED58840-730F-43D9-906F-5F75459BEC57}"/>
    <dgm:cxn modelId="{5F4FDCA3-5E32-48CF-AA45-5D547D03ACE6}" srcId="{D713719D-E526-4CD7-AD8B-DE3F684D0698}" destId="{3D99701E-D232-4872-8E09-2784CEF39BBC}" srcOrd="3" destOrd="0" parTransId="{046DA1B8-BC36-4875-B7EA-0A12322CF81E}" sibTransId="{6C9AE948-EBF7-491F-AD42-5A2E88678ABB}"/>
    <dgm:cxn modelId="{D9C56AA4-A225-4512-9BF9-F8D37A4D0DFC}" type="presOf" srcId="{B4B92D95-C2A2-428C-97BE-36B2189C681C}" destId="{F662C790-5690-4030-9AEF-60AACC527158}" srcOrd="0" destOrd="0" presId="urn:microsoft.com/office/officeart/2005/8/layout/default"/>
    <dgm:cxn modelId="{93CD91AC-0D86-41FF-A1A2-EF2A2087C6F6}" type="presOf" srcId="{128EC6FC-DB9D-457B-981B-2023842DBA37}" destId="{C92AE528-4E3E-4BC4-BC59-306E099565B2}" srcOrd="0" destOrd="0" presId="urn:microsoft.com/office/officeart/2005/8/layout/default"/>
    <dgm:cxn modelId="{BDB869B0-EC5A-4553-8594-0D83A991CDE1}" srcId="{D713719D-E526-4CD7-AD8B-DE3F684D0698}" destId="{61DF2775-3512-4E83-8485-E2048A1FB486}" srcOrd="0" destOrd="0" parTransId="{11380FB7-79DB-4CAC-BCA0-3D957E710002}" sibTransId="{161F5373-0C90-44E7-857F-B297FDF5B57A}"/>
    <dgm:cxn modelId="{2C30DEC7-5B9C-4610-9E98-A7FA0FF27194}" type="presOf" srcId="{73E18241-1A60-4582-9EA5-A13D5AE5C997}" destId="{0B075BE8-76CF-42D2-B71C-4A94DCE4048A}" srcOrd="0" destOrd="0" presId="urn:microsoft.com/office/officeart/2005/8/layout/default"/>
    <dgm:cxn modelId="{5FDA12F2-BEFD-489B-B7FD-785CC044095C}" type="presOf" srcId="{40628B13-53D9-45F2-8BF0-C91FBDBD0E92}" destId="{28641780-4E1E-4EF5-8D9D-71683535C6B3}" srcOrd="0" destOrd="0" presId="urn:microsoft.com/office/officeart/2005/8/layout/default"/>
    <dgm:cxn modelId="{EAF6F001-1A71-44B3-A4D5-D50AE1DC3A30}" type="presParOf" srcId="{F343C47E-A025-4E65-A603-8B8777F09646}" destId="{BB219BD7-F8D2-4AAC-B869-081225D892E2}" srcOrd="0" destOrd="0" presId="urn:microsoft.com/office/officeart/2005/8/layout/default"/>
    <dgm:cxn modelId="{F76FCCD2-C76D-46E3-93CE-FBDD38DC2C62}" type="presParOf" srcId="{F343C47E-A025-4E65-A603-8B8777F09646}" destId="{1790CDF0-C6ED-473C-A083-5ECC5AA55480}" srcOrd="1" destOrd="0" presId="urn:microsoft.com/office/officeart/2005/8/layout/default"/>
    <dgm:cxn modelId="{7F0C1777-D2B9-4697-82B3-2B6E62FD8E32}" type="presParOf" srcId="{F343C47E-A025-4E65-A603-8B8777F09646}" destId="{0B075BE8-76CF-42D2-B71C-4A94DCE4048A}" srcOrd="2" destOrd="0" presId="urn:microsoft.com/office/officeart/2005/8/layout/default"/>
    <dgm:cxn modelId="{ACD9168C-5FE3-4D88-8574-2D59AD195A37}" type="presParOf" srcId="{F343C47E-A025-4E65-A603-8B8777F09646}" destId="{944F73E9-1BB0-403A-A462-CD1BB917D552}" srcOrd="3" destOrd="0" presId="urn:microsoft.com/office/officeart/2005/8/layout/default"/>
    <dgm:cxn modelId="{D1AF7AD9-BD2B-4836-AEE5-64CAD264C693}" type="presParOf" srcId="{F343C47E-A025-4E65-A603-8B8777F09646}" destId="{D73C5CA7-59C3-4FF4-81FC-593B831DDC46}" srcOrd="4" destOrd="0" presId="urn:microsoft.com/office/officeart/2005/8/layout/default"/>
    <dgm:cxn modelId="{D645821D-F41F-4D07-86E1-876CD1A49DE3}" type="presParOf" srcId="{F343C47E-A025-4E65-A603-8B8777F09646}" destId="{700E03E0-1E68-4CD0-938D-7547D50F71D0}" srcOrd="5" destOrd="0" presId="urn:microsoft.com/office/officeart/2005/8/layout/default"/>
    <dgm:cxn modelId="{EB431183-A98A-410D-8751-29D67C30F305}" type="presParOf" srcId="{F343C47E-A025-4E65-A603-8B8777F09646}" destId="{142347FA-6EA2-4011-A040-B7BDBF6B2AD9}" srcOrd="6" destOrd="0" presId="urn:microsoft.com/office/officeart/2005/8/layout/default"/>
    <dgm:cxn modelId="{FCD3919B-B5E5-43B8-B0ED-CA083EC0EC3F}" type="presParOf" srcId="{F343C47E-A025-4E65-A603-8B8777F09646}" destId="{3100A3C9-5FFE-466F-8024-1EEF8B7D6833}" srcOrd="7" destOrd="0" presId="urn:microsoft.com/office/officeart/2005/8/layout/default"/>
    <dgm:cxn modelId="{AA0AB72C-D646-4CDD-981C-266AAD6A8CAF}" type="presParOf" srcId="{F343C47E-A025-4E65-A603-8B8777F09646}" destId="{1C4F5731-ED14-4CBA-A532-8A90E900FF04}" srcOrd="8" destOrd="0" presId="urn:microsoft.com/office/officeart/2005/8/layout/default"/>
    <dgm:cxn modelId="{67E959CD-3A2D-4ACA-B641-D69A865A87F7}" type="presParOf" srcId="{F343C47E-A025-4E65-A603-8B8777F09646}" destId="{C3E59A5B-6ADE-4508-8B55-A3E42B23BA53}" srcOrd="9" destOrd="0" presId="urn:microsoft.com/office/officeart/2005/8/layout/default"/>
    <dgm:cxn modelId="{4B39DAA7-5C94-4376-9AD9-A7B87A23A7A1}" type="presParOf" srcId="{F343C47E-A025-4E65-A603-8B8777F09646}" destId="{5DF314BF-9012-40B0-B200-9B9F1746FCA5}" srcOrd="10" destOrd="0" presId="urn:microsoft.com/office/officeart/2005/8/layout/default"/>
    <dgm:cxn modelId="{3529A4BA-3FF6-44C9-8E7A-10A7DC62A201}" type="presParOf" srcId="{F343C47E-A025-4E65-A603-8B8777F09646}" destId="{C4BE9614-761F-4E84-BC0E-258999FF5CD6}" srcOrd="11" destOrd="0" presId="urn:microsoft.com/office/officeart/2005/8/layout/default"/>
    <dgm:cxn modelId="{18682BF6-DFAC-43EA-9133-5411B02956F4}" type="presParOf" srcId="{F343C47E-A025-4E65-A603-8B8777F09646}" destId="{DEA58DBD-4D8D-4B64-B5F8-D4E7B2E50EEE}" srcOrd="12" destOrd="0" presId="urn:microsoft.com/office/officeart/2005/8/layout/default"/>
    <dgm:cxn modelId="{A4140AA8-0530-4D96-98F5-7A9DD9318E7F}" type="presParOf" srcId="{F343C47E-A025-4E65-A603-8B8777F09646}" destId="{30032455-6E80-4373-A694-DE20B6361179}" srcOrd="13" destOrd="0" presId="urn:microsoft.com/office/officeart/2005/8/layout/default"/>
    <dgm:cxn modelId="{F6A1F55F-7C23-4B21-8EC5-065D548C9D62}" type="presParOf" srcId="{F343C47E-A025-4E65-A603-8B8777F09646}" destId="{F662C790-5690-4030-9AEF-60AACC527158}" srcOrd="14" destOrd="0" presId="urn:microsoft.com/office/officeart/2005/8/layout/default"/>
    <dgm:cxn modelId="{D00DB8A2-7B54-4DB1-93B3-CFAE0CAE7A7F}" type="presParOf" srcId="{F343C47E-A025-4E65-A603-8B8777F09646}" destId="{C000E400-1D6F-4B8C-9753-40F669AAE6C7}" srcOrd="15" destOrd="0" presId="urn:microsoft.com/office/officeart/2005/8/layout/default"/>
    <dgm:cxn modelId="{D59277DA-9BB9-417B-A666-F159E0D80F0A}" type="presParOf" srcId="{F343C47E-A025-4E65-A603-8B8777F09646}" destId="{28641780-4E1E-4EF5-8D9D-71683535C6B3}" srcOrd="16" destOrd="0" presId="urn:microsoft.com/office/officeart/2005/8/layout/default"/>
    <dgm:cxn modelId="{74CA03BE-7572-45DB-98F3-E3FF93CBEDDE}" type="presParOf" srcId="{F343C47E-A025-4E65-A603-8B8777F09646}" destId="{A307BBA2-9861-400E-A5B3-9B6B6DB6ED73}" srcOrd="17" destOrd="0" presId="urn:microsoft.com/office/officeart/2005/8/layout/default"/>
    <dgm:cxn modelId="{6C2DB834-A824-436E-8C63-FD00EAC1A6D2}" type="presParOf" srcId="{F343C47E-A025-4E65-A603-8B8777F09646}" destId="{C92AE528-4E3E-4BC4-BC59-306E099565B2}" srcOrd="18" destOrd="0" presId="urn:microsoft.com/office/officeart/2005/8/layout/default"/>
    <dgm:cxn modelId="{F60646AF-65A3-415C-B170-06F6B57C0D3D}" type="presParOf" srcId="{F343C47E-A025-4E65-A603-8B8777F09646}" destId="{5E37141F-E5D9-4B32-8458-ADF3719E1123}" srcOrd="19" destOrd="0" presId="urn:microsoft.com/office/officeart/2005/8/layout/default"/>
    <dgm:cxn modelId="{0429C16B-5ACC-4129-B0B7-99EEB42F5900}" type="presParOf" srcId="{F343C47E-A025-4E65-A603-8B8777F09646}" destId="{E7EE7F42-4FE2-4243-9F78-4EC5F4F9C55B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88AA4F-660E-4AC1-BA9D-C47564A3AFD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5BF706D-A36D-42D8-8F70-07FB6EA48AEC}">
      <dgm:prSet/>
      <dgm:spPr/>
      <dgm:t>
        <a:bodyPr/>
        <a:lstStyle/>
        <a:p>
          <a:pPr>
            <a:defRPr cap="all"/>
          </a:pPr>
          <a:r>
            <a:rPr lang="en-US"/>
            <a:t>Conduct interviews and make job offers (as needed)</a:t>
          </a:r>
        </a:p>
      </dgm:t>
    </dgm:pt>
    <dgm:pt modelId="{887E64D7-4FC6-4396-BD8B-EBB48A3242D1}" type="parTrans" cxnId="{27823AB1-0A8F-450D-81EE-E65233950EB0}">
      <dgm:prSet/>
      <dgm:spPr/>
      <dgm:t>
        <a:bodyPr/>
        <a:lstStyle/>
        <a:p>
          <a:endParaRPr lang="en-US"/>
        </a:p>
      </dgm:t>
    </dgm:pt>
    <dgm:pt modelId="{924D6F7C-CD41-41D2-BBD9-D971B8763764}" type="sibTrans" cxnId="{27823AB1-0A8F-450D-81EE-E65233950EB0}">
      <dgm:prSet/>
      <dgm:spPr/>
      <dgm:t>
        <a:bodyPr/>
        <a:lstStyle/>
        <a:p>
          <a:endParaRPr lang="en-US"/>
        </a:p>
      </dgm:t>
    </dgm:pt>
    <dgm:pt modelId="{A48E0F38-F03E-4873-BC31-D639328EC8AA}">
      <dgm:prSet/>
      <dgm:spPr/>
      <dgm:t>
        <a:bodyPr/>
        <a:lstStyle/>
        <a:p>
          <a:pPr>
            <a:defRPr cap="all"/>
          </a:pPr>
          <a:r>
            <a:rPr lang="en-US"/>
            <a:t>Onboard new hires (as needed)</a:t>
          </a:r>
        </a:p>
      </dgm:t>
    </dgm:pt>
    <dgm:pt modelId="{7D34C08E-BE59-48AB-A7D1-2FCD1E4545E2}" type="parTrans" cxnId="{C706DD0A-1A76-4903-9CC2-B8945DB75097}">
      <dgm:prSet/>
      <dgm:spPr/>
      <dgm:t>
        <a:bodyPr/>
        <a:lstStyle/>
        <a:p>
          <a:endParaRPr lang="en-US"/>
        </a:p>
      </dgm:t>
    </dgm:pt>
    <dgm:pt modelId="{2932EC7A-8160-4C86-A508-06FB4141FEF8}" type="sibTrans" cxnId="{C706DD0A-1A76-4903-9CC2-B8945DB75097}">
      <dgm:prSet/>
      <dgm:spPr/>
      <dgm:t>
        <a:bodyPr/>
        <a:lstStyle/>
        <a:p>
          <a:endParaRPr lang="en-US"/>
        </a:p>
      </dgm:t>
    </dgm:pt>
    <dgm:pt modelId="{4A492AA3-32AF-4941-917D-D857A6A6F1BE}">
      <dgm:prSet/>
      <dgm:spPr/>
      <dgm:t>
        <a:bodyPr/>
        <a:lstStyle/>
        <a:p>
          <a:pPr>
            <a:defRPr cap="all"/>
          </a:pPr>
          <a:r>
            <a:rPr lang="en-US"/>
            <a:t>Ensure compliance with ACA requirements </a:t>
          </a:r>
        </a:p>
      </dgm:t>
    </dgm:pt>
    <dgm:pt modelId="{59E30BC3-C21A-4907-968F-8A212D6FD7E6}" type="parTrans" cxnId="{73A9523C-6131-4C3B-8BA2-528C2FC5D278}">
      <dgm:prSet/>
      <dgm:spPr/>
      <dgm:t>
        <a:bodyPr/>
        <a:lstStyle/>
        <a:p>
          <a:endParaRPr lang="en-US"/>
        </a:p>
      </dgm:t>
    </dgm:pt>
    <dgm:pt modelId="{5F45EFFD-6E73-4447-AF82-306505509975}" type="sibTrans" cxnId="{73A9523C-6131-4C3B-8BA2-528C2FC5D278}">
      <dgm:prSet/>
      <dgm:spPr/>
      <dgm:t>
        <a:bodyPr/>
        <a:lstStyle/>
        <a:p>
          <a:endParaRPr lang="en-US"/>
        </a:p>
      </dgm:t>
    </dgm:pt>
    <dgm:pt modelId="{4C545ECD-3EF7-488B-8E77-7661619B1B69}">
      <dgm:prSet/>
      <dgm:spPr/>
      <dgm:t>
        <a:bodyPr/>
        <a:lstStyle/>
        <a:p>
          <a:pPr>
            <a:defRPr cap="all"/>
          </a:pPr>
          <a:r>
            <a:rPr lang="en-US"/>
            <a:t>Conduct campus check ins </a:t>
          </a:r>
        </a:p>
      </dgm:t>
    </dgm:pt>
    <dgm:pt modelId="{E1AAF135-2EBC-4219-A2AD-F72B2DA26CDA}" type="parTrans" cxnId="{7984A54B-1F23-4069-BA28-C71D9F55EA38}">
      <dgm:prSet/>
      <dgm:spPr/>
      <dgm:t>
        <a:bodyPr/>
        <a:lstStyle/>
        <a:p>
          <a:endParaRPr lang="en-US"/>
        </a:p>
      </dgm:t>
    </dgm:pt>
    <dgm:pt modelId="{DC518C50-5498-413A-BD48-64C238370844}" type="sibTrans" cxnId="{7984A54B-1F23-4069-BA28-C71D9F55EA38}">
      <dgm:prSet/>
      <dgm:spPr/>
      <dgm:t>
        <a:bodyPr/>
        <a:lstStyle/>
        <a:p>
          <a:endParaRPr lang="en-US"/>
        </a:p>
      </dgm:t>
    </dgm:pt>
    <dgm:pt modelId="{5063A5EE-A19F-42F4-899F-A2EE0AB8F7FC}">
      <dgm:prSet/>
      <dgm:spPr/>
      <dgm:t>
        <a:bodyPr/>
        <a:lstStyle/>
        <a:p>
          <a:pPr>
            <a:defRPr cap="all"/>
          </a:pPr>
          <a:r>
            <a:rPr lang="en-US"/>
            <a:t>Review fill rates</a:t>
          </a:r>
        </a:p>
      </dgm:t>
    </dgm:pt>
    <dgm:pt modelId="{54BC9CDB-F308-4A5E-AEBE-FF0A80B5D0C2}" type="parTrans" cxnId="{F249A044-7F48-4CC6-8242-7E870CB64A17}">
      <dgm:prSet/>
      <dgm:spPr/>
      <dgm:t>
        <a:bodyPr/>
        <a:lstStyle/>
        <a:p>
          <a:endParaRPr lang="en-US"/>
        </a:p>
      </dgm:t>
    </dgm:pt>
    <dgm:pt modelId="{21D63906-A401-422F-9762-54D1D615CB4C}" type="sibTrans" cxnId="{F249A044-7F48-4CC6-8242-7E870CB64A17}">
      <dgm:prSet/>
      <dgm:spPr/>
      <dgm:t>
        <a:bodyPr/>
        <a:lstStyle/>
        <a:p>
          <a:endParaRPr lang="en-US"/>
        </a:p>
      </dgm:t>
    </dgm:pt>
    <dgm:pt modelId="{4577137B-012F-4DFE-8F2B-42B1440486A8}">
      <dgm:prSet/>
      <dgm:spPr/>
      <dgm:t>
        <a:bodyPr/>
        <a:lstStyle/>
        <a:p>
          <a:pPr>
            <a:defRPr cap="all"/>
          </a:pPr>
          <a:r>
            <a:rPr lang="en-US"/>
            <a:t>Substitute teacher evaluations</a:t>
          </a:r>
        </a:p>
      </dgm:t>
    </dgm:pt>
    <dgm:pt modelId="{0F495467-FEFA-4E1F-A4E9-C48881C82C95}" type="parTrans" cxnId="{CE34350D-1C5C-4118-A5F6-90C869115A21}">
      <dgm:prSet/>
      <dgm:spPr/>
      <dgm:t>
        <a:bodyPr/>
        <a:lstStyle/>
        <a:p>
          <a:endParaRPr lang="en-US"/>
        </a:p>
      </dgm:t>
    </dgm:pt>
    <dgm:pt modelId="{9245F519-939C-4F01-82D3-9C8852477FD5}" type="sibTrans" cxnId="{CE34350D-1C5C-4118-A5F6-90C869115A21}">
      <dgm:prSet/>
      <dgm:spPr/>
      <dgm:t>
        <a:bodyPr/>
        <a:lstStyle/>
        <a:p>
          <a:endParaRPr lang="en-US"/>
        </a:p>
      </dgm:t>
    </dgm:pt>
    <dgm:pt modelId="{5B31FD9A-4B29-4B1C-83A6-CC72D3968160}" type="pres">
      <dgm:prSet presAssocID="{B988AA4F-660E-4AC1-BA9D-C47564A3AFD0}" presName="root" presStyleCnt="0">
        <dgm:presLayoutVars>
          <dgm:dir/>
          <dgm:resizeHandles val="exact"/>
        </dgm:presLayoutVars>
      </dgm:prSet>
      <dgm:spPr/>
    </dgm:pt>
    <dgm:pt modelId="{1B1448E9-8867-48D8-81A1-1857CAC78214}" type="pres">
      <dgm:prSet presAssocID="{55BF706D-A36D-42D8-8F70-07FB6EA48AEC}" presName="compNode" presStyleCnt="0"/>
      <dgm:spPr/>
    </dgm:pt>
    <dgm:pt modelId="{D6795FF0-FD07-4BB0-8CEE-FB55BAE4BB25}" type="pres">
      <dgm:prSet presAssocID="{55BF706D-A36D-42D8-8F70-07FB6EA48AEC}" presName="iconBgRect" presStyleLbl="bgShp" presStyleIdx="0" presStyleCnt="6"/>
      <dgm:spPr/>
    </dgm:pt>
    <dgm:pt modelId="{35CCF786-2495-4DC1-A8AE-9EBCCB9DB2DF}" type="pres">
      <dgm:prSet presAssocID="{55BF706D-A36D-42D8-8F70-07FB6EA48AE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D30A2343-0450-4339-87F1-C78C30BEFBB0}" type="pres">
      <dgm:prSet presAssocID="{55BF706D-A36D-42D8-8F70-07FB6EA48AEC}" presName="spaceRect" presStyleCnt="0"/>
      <dgm:spPr/>
    </dgm:pt>
    <dgm:pt modelId="{E7E9D10F-8FC2-4117-BBEF-D2E1AA9F3767}" type="pres">
      <dgm:prSet presAssocID="{55BF706D-A36D-42D8-8F70-07FB6EA48AEC}" presName="textRect" presStyleLbl="revTx" presStyleIdx="0" presStyleCnt="6">
        <dgm:presLayoutVars>
          <dgm:chMax val="1"/>
          <dgm:chPref val="1"/>
        </dgm:presLayoutVars>
      </dgm:prSet>
      <dgm:spPr/>
    </dgm:pt>
    <dgm:pt modelId="{3FB2A6CF-EBE6-4846-B379-D0F6D0FD0EC2}" type="pres">
      <dgm:prSet presAssocID="{924D6F7C-CD41-41D2-BBD9-D971B8763764}" presName="sibTrans" presStyleCnt="0"/>
      <dgm:spPr/>
    </dgm:pt>
    <dgm:pt modelId="{D1D47164-7B47-42EE-A6C6-14DB2B72D098}" type="pres">
      <dgm:prSet presAssocID="{A48E0F38-F03E-4873-BC31-D639328EC8AA}" presName="compNode" presStyleCnt="0"/>
      <dgm:spPr/>
    </dgm:pt>
    <dgm:pt modelId="{618210FD-624A-4FBB-A75F-D2459C19D2EA}" type="pres">
      <dgm:prSet presAssocID="{A48E0F38-F03E-4873-BC31-D639328EC8AA}" presName="iconBgRect" presStyleLbl="bgShp" presStyleIdx="1" presStyleCnt="6"/>
      <dgm:spPr/>
    </dgm:pt>
    <dgm:pt modelId="{515254ED-61BE-4CDC-B6F3-C779346ABBFC}" type="pres">
      <dgm:prSet presAssocID="{A48E0F38-F03E-4873-BC31-D639328EC8A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mmingBird"/>
        </a:ext>
      </dgm:extLst>
    </dgm:pt>
    <dgm:pt modelId="{FECD3994-112B-4AC0-8D1E-57B7FB3242E8}" type="pres">
      <dgm:prSet presAssocID="{A48E0F38-F03E-4873-BC31-D639328EC8AA}" presName="spaceRect" presStyleCnt="0"/>
      <dgm:spPr/>
    </dgm:pt>
    <dgm:pt modelId="{D175F2BE-98DA-4051-BDC0-6ECADDF39EB0}" type="pres">
      <dgm:prSet presAssocID="{A48E0F38-F03E-4873-BC31-D639328EC8AA}" presName="textRect" presStyleLbl="revTx" presStyleIdx="1" presStyleCnt="6">
        <dgm:presLayoutVars>
          <dgm:chMax val="1"/>
          <dgm:chPref val="1"/>
        </dgm:presLayoutVars>
      </dgm:prSet>
      <dgm:spPr/>
    </dgm:pt>
    <dgm:pt modelId="{716FE067-EC24-46FD-91FC-C1B3CA3EF0C7}" type="pres">
      <dgm:prSet presAssocID="{2932EC7A-8160-4C86-A508-06FB4141FEF8}" presName="sibTrans" presStyleCnt="0"/>
      <dgm:spPr/>
    </dgm:pt>
    <dgm:pt modelId="{B03E1050-9A07-4224-9D79-0B2D50104D64}" type="pres">
      <dgm:prSet presAssocID="{4A492AA3-32AF-4941-917D-D857A6A6F1BE}" presName="compNode" presStyleCnt="0"/>
      <dgm:spPr/>
    </dgm:pt>
    <dgm:pt modelId="{887842BD-0697-4B49-9B86-A049E2B21693}" type="pres">
      <dgm:prSet presAssocID="{4A492AA3-32AF-4941-917D-D857A6A6F1BE}" presName="iconBgRect" presStyleLbl="bgShp" presStyleIdx="2" presStyleCnt="6"/>
      <dgm:spPr/>
    </dgm:pt>
    <dgm:pt modelId="{B47D3D74-C3A5-47C4-8629-89EA85826364}" type="pres">
      <dgm:prSet presAssocID="{4A492AA3-32AF-4941-917D-D857A6A6F1B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F215520-83D4-452A-99E7-232041486C8C}" type="pres">
      <dgm:prSet presAssocID="{4A492AA3-32AF-4941-917D-D857A6A6F1BE}" presName="spaceRect" presStyleCnt="0"/>
      <dgm:spPr/>
    </dgm:pt>
    <dgm:pt modelId="{92BA0CE4-64F8-45AD-8CF4-C0D26AE0888E}" type="pres">
      <dgm:prSet presAssocID="{4A492AA3-32AF-4941-917D-D857A6A6F1BE}" presName="textRect" presStyleLbl="revTx" presStyleIdx="2" presStyleCnt="6">
        <dgm:presLayoutVars>
          <dgm:chMax val="1"/>
          <dgm:chPref val="1"/>
        </dgm:presLayoutVars>
      </dgm:prSet>
      <dgm:spPr/>
    </dgm:pt>
    <dgm:pt modelId="{6F96F5D3-FC7A-454B-B1A6-FB961EE99018}" type="pres">
      <dgm:prSet presAssocID="{5F45EFFD-6E73-4447-AF82-306505509975}" presName="sibTrans" presStyleCnt="0"/>
      <dgm:spPr/>
    </dgm:pt>
    <dgm:pt modelId="{129A75D9-3138-4403-8395-338E2A4964CE}" type="pres">
      <dgm:prSet presAssocID="{4C545ECD-3EF7-488B-8E77-7661619B1B69}" presName="compNode" presStyleCnt="0"/>
      <dgm:spPr/>
    </dgm:pt>
    <dgm:pt modelId="{2B1D498B-8F1E-46EF-9A8F-548833C5A68C}" type="pres">
      <dgm:prSet presAssocID="{4C545ECD-3EF7-488B-8E77-7661619B1B69}" presName="iconBgRect" presStyleLbl="bgShp" presStyleIdx="3" presStyleCnt="6"/>
      <dgm:spPr/>
    </dgm:pt>
    <dgm:pt modelId="{E4700CAA-08C4-4A8D-9893-99EE75946441}" type="pres">
      <dgm:prSet presAssocID="{4C545ECD-3EF7-488B-8E77-7661619B1B6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70F56137-B05B-4260-A6B1-026D85D3F642}" type="pres">
      <dgm:prSet presAssocID="{4C545ECD-3EF7-488B-8E77-7661619B1B69}" presName="spaceRect" presStyleCnt="0"/>
      <dgm:spPr/>
    </dgm:pt>
    <dgm:pt modelId="{DF6B32F7-FA57-4FFD-8438-1CCC425C9E20}" type="pres">
      <dgm:prSet presAssocID="{4C545ECD-3EF7-488B-8E77-7661619B1B69}" presName="textRect" presStyleLbl="revTx" presStyleIdx="3" presStyleCnt="6">
        <dgm:presLayoutVars>
          <dgm:chMax val="1"/>
          <dgm:chPref val="1"/>
        </dgm:presLayoutVars>
      </dgm:prSet>
      <dgm:spPr/>
    </dgm:pt>
    <dgm:pt modelId="{657668D2-37AC-42E5-8E6F-FD6D9CD6A07D}" type="pres">
      <dgm:prSet presAssocID="{DC518C50-5498-413A-BD48-64C238370844}" presName="sibTrans" presStyleCnt="0"/>
      <dgm:spPr/>
    </dgm:pt>
    <dgm:pt modelId="{F8AB4023-24E8-40B3-A848-0DF40D68C1B9}" type="pres">
      <dgm:prSet presAssocID="{5063A5EE-A19F-42F4-899F-A2EE0AB8F7FC}" presName="compNode" presStyleCnt="0"/>
      <dgm:spPr/>
    </dgm:pt>
    <dgm:pt modelId="{4B3BE66F-2AF8-499F-B34F-F606B7CCE3B5}" type="pres">
      <dgm:prSet presAssocID="{5063A5EE-A19F-42F4-899F-A2EE0AB8F7FC}" presName="iconBgRect" presStyleLbl="bgShp" presStyleIdx="4" presStyleCnt="6"/>
      <dgm:spPr/>
    </dgm:pt>
    <dgm:pt modelId="{225CCD7A-B49C-472E-8BF3-9EE58763851B}" type="pres">
      <dgm:prSet presAssocID="{5063A5EE-A19F-42F4-899F-A2EE0AB8F7F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674CBA9-E7C2-46D1-BF1F-A1E556F46F35}" type="pres">
      <dgm:prSet presAssocID="{5063A5EE-A19F-42F4-899F-A2EE0AB8F7FC}" presName="spaceRect" presStyleCnt="0"/>
      <dgm:spPr/>
    </dgm:pt>
    <dgm:pt modelId="{ECA3D0B5-581B-4D07-BA2E-11AAAC1A9CCB}" type="pres">
      <dgm:prSet presAssocID="{5063A5EE-A19F-42F4-899F-A2EE0AB8F7FC}" presName="textRect" presStyleLbl="revTx" presStyleIdx="4" presStyleCnt="6">
        <dgm:presLayoutVars>
          <dgm:chMax val="1"/>
          <dgm:chPref val="1"/>
        </dgm:presLayoutVars>
      </dgm:prSet>
      <dgm:spPr/>
    </dgm:pt>
    <dgm:pt modelId="{49B0B5E5-DB8C-4C0D-B44A-77168A8BE118}" type="pres">
      <dgm:prSet presAssocID="{21D63906-A401-422F-9762-54D1D615CB4C}" presName="sibTrans" presStyleCnt="0"/>
      <dgm:spPr/>
    </dgm:pt>
    <dgm:pt modelId="{1DCAF5FD-4C89-4484-8656-F0724AD6BDD2}" type="pres">
      <dgm:prSet presAssocID="{4577137B-012F-4DFE-8F2B-42B1440486A8}" presName="compNode" presStyleCnt="0"/>
      <dgm:spPr/>
    </dgm:pt>
    <dgm:pt modelId="{A977B079-D41C-4116-9E9F-D5CDFB246BE8}" type="pres">
      <dgm:prSet presAssocID="{4577137B-012F-4DFE-8F2B-42B1440486A8}" presName="iconBgRect" presStyleLbl="bgShp" presStyleIdx="5" presStyleCnt="6"/>
      <dgm:spPr/>
    </dgm:pt>
    <dgm:pt modelId="{22816087-DBA1-4529-BBB4-13899E2633C4}" type="pres">
      <dgm:prSet presAssocID="{4577137B-012F-4DFE-8F2B-42B1440486A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F11DD04D-DD4B-41CB-8CAC-DB85AC62CE42}" type="pres">
      <dgm:prSet presAssocID="{4577137B-012F-4DFE-8F2B-42B1440486A8}" presName="spaceRect" presStyleCnt="0"/>
      <dgm:spPr/>
    </dgm:pt>
    <dgm:pt modelId="{2C987F3F-33F4-4E37-B130-5DCC8FC4B2EC}" type="pres">
      <dgm:prSet presAssocID="{4577137B-012F-4DFE-8F2B-42B1440486A8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C706DD0A-1A76-4903-9CC2-B8945DB75097}" srcId="{B988AA4F-660E-4AC1-BA9D-C47564A3AFD0}" destId="{A48E0F38-F03E-4873-BC31-D639328EC8AA}" srcOrd="1" destOrd="0" parTransId="{7D34C08E-BE59-48AB-A7D1-2FCD1E4545E2}" sibTransId="{2932EC7A-8160-4C86-A508-06FB4141FEF8}"/>
    <dgm:cxn modelId="{CE34350D-1C5C-4118-A5F6-90C869115A21}" srcId="{B988AA4F-660E-4AC1-BA9D-C47564A3AFD0}" destId="{4577137B-012F-4DFE-8F2B-42B1440486A8}" srcOrd="5" destOrd="0" parTransId="{0F495467-FEFA-4E1F-A4E9-C48881C82C95}" sibTransId="{9245F519-939C-4F01-82D3-9C8852477FD5}"/>
    <dgm:cxn modelId="{ABDBE722-7D5F-4E4A-A8F6-C6978B37F557}" type="presOf" srcId="{4C545ECD-3EF7-488B-8E77-7661619B1B69}" destId="{DF6B32F7-FA57-4FFD-8438-1CCC425C9E20}" srcOrd="0" destOrd="0" presId="urn:microsoft.com/office/officeart/2018/5/layout/IconCircleLabelList"/>
    <dgm:cxn modelId="{73A9523C-6131-4C3B-8BA2-528C2FC5D278}" srcId="{B988AA4F-660E-4AC1-BA9D-C47564A3AFD0}" destId="{4A492AA3-32AF-4941-917D-D857A6A6F1BE}" srcOrd="2" destOrd="0" parTransId="{59E30BC3-C21A-4907-968F-8A212D6FD7E6}" sibTransId="{5F45EFFD-6E73-4447-AF82-306505509975}"/>
    <dgm:cxn modelId="{F249A044-7F48-4CC6-8242-7E870CB64A17}" srcId="{B988AA4F-660E-4AC1-BA9D-C47564A3AFD0}" destId="{5063A5EE-A19F-42F4-899F-A2EE0AB8F7FC}" srcOrd="4" destOrd="0" parTransId="{54BC9CDB-F308-4A5E-AEBE-FF0A80B5D0C2}" sibTransId="{21D63906-A401-422F-9762-54D1D615CB4C}"/>
    <dgm:cxn modelId="{7984A54B-1F23-4069-BA28-C71D9F55EA38}" srcId="{B988AA4F-660E-4AC1-BA9D-C47564A3AFD0}" destId="{4C545ECD-3EF7-488B-8E77-7661619B1B69}" srcOrd="3" destOrd="0" parTransId="{E1AAF135-2EBC-4219-A2AD-F72B2DA26CDA}" sibTransId="{DC518C50-5498-413A-BD48-64C238370844}"/>
    <dgm:cxn modelId="{406D2575-6E5C-48F4-A554-2FEFC1E465F4}" type="presOf" srcId="{B988AA4F-660E-4AC1-BA9D-C47564A3AFD0}" destId="{5B31FD9A-4B29-4B1C-83A6-CC72D3968160}" srcOrd="0" destOrd="0" presId="urn:microsoft.com/office/officeart/2018/5/layout/IconCircleLabelList"/>
    <dgm:cxn modelId="{6B343A55-BAB9-4887-85E2-CA410ED69C95}" type="presOf" srcId="{55BF706D-A36D-42D8-8F70-07FB6EA48AEC}" destId="{E7E9D10F-8FC2-4117-BBEF-D2E1AA9F3767}" srcOrd="0" destOrd="0" presId="urn:microsoft.com/office/officeart/2018/5/layout/IconCircleLabelList"/>
    <dgm:cxn modelId="{A2ABDA89-AECB-47D2-A412-C93A1020CAD1}" type="presOf" srcId="{4577137B-012F-4DFE-8F2B-42B1440486A8}" destId="{2C987F3F-33F4-4E37-B130-5DCC8FC4B2EC}" srcOrd="0" destOrd="0" presId="urn:microsoft.com/office/officeart/2018/5/layout/IconCircleLabelList"/>
    <dgm:cxn modelId="{95AC8890-F0CB-4399-A677-6FB87CB93076}" type="presOf" srcId="{5063A5EE-A19F-42F4-899F-A2EE0AB8F7FC}" destId="{ECA3D0B5-581B-4D07-BA2E-11AAAC1A9CCB}" srcOrd="0" destOrd="0" presId="urn:microsoft.com/office/officeart/2018/5/layout/IconCircleLabelList"/>
    <dgm:cxn modelId="{27823AB1-0A8F-450D-81EE-E65233950EB0}" srcId="{B988AA4F-660E-4AC1-BA9D-C47564A3AFD0}" destId="{55BF706D-A36D-42D8-8F70-07FB6EA48AEC}" srcOrd="0" destOrd="0" parTransId="{887E64D7-4FC6-4396-BD8B-EBB48A3242D1}" sibTransId="{924D6F7C-CD41-41D2-BBD9-D971B8763764}"/>
    <dgm:cxn modelId="{6A75E6B1-37DC-4DEC-B343-25B76965D180}" type="presOf" srcId="{A48E0F38-F03E-4873-BC31-D639328EC8AA}" destId="{D175F2BE-98DA-4051-BDC0-6ECADDF39EB0}" srcOrd="0" destOrd="0" presId="urn:microsoft.com/office/officeart/2018/5/layout/IconCircleLabelList"/>
    <dgm:cxn modelId="{F44606D6-645A-421C-8F70-F065755C3BEF}" type="presOf" srcId="{4A492AA3-32AF-4941-917D-D857A6A6F1BE}" destId="{92BA0CE4-64F8-45AD-8CF4-C0D26AE0888E}" srcOrd="0" destOrd="0" presId="urn:microsoft.com/office/officeart/2018/5/layout/IconCircleLabelList"/>
    <dgm:cxn modelId="{597C7BA0-2D71-406C-A015-5E1715ED9242}" type="presParOf" srcId="{5B31FD9A-4B29-4B1C-83A6-CC72D3968160}" destId="{1B1448E9-8867-48D8-81A1-1857CAC78214}" srcOrd="0" destOrd="0" presId="urn:microsoft.com/office/officeart/2018/5/layout/IconCircleLabelList"/>
    <dgm:cxn modelId="{EB06D510-DBED-4D93-97BA-7E71B2E285E7}" type="presParOf" srcId="{1B1448E9-8867-48D8-81A1-1857CAC78214}" destId="{D6795FF0-FD07-4BB0-8CEE-FB55BAE4BB25}" srcOrd="0" destOrd="0" presId="urn:microsoft.com/office/officeart/2018/5/layout/IconCircleLabelList"/>
    <dgm:cxn modelId="{1E8860CC-7893-4D67-88EA-456E7DA0FB17}" type="presParOf" srcId="{1B1448E9-8867-48D8-81A1-1857CAC78214}" destId="{35CCF786-2495-4DC1-A8AE-9EBCCB9DB2DF}" srcOrd="1" destOrd="0" presId="urn:microsoft.com/office/officeart/2018/5/layout/IconCircleLabelList"/>
    <dgm:cxn modelId="{260A6D2F-9B13-485A-8F7E-5D91A71E4C2D}" type="presParOf" srcId="{1B1448E9-8867-48D8-81A1-1857CAC78214}" destId="{D30A2343-0450-4339-87F1-C78C30BEFBB0}" srcOrd="2" destOrd="0" presId="urn:microsoft.com/office/officeart/2018/5/layout/IconCircleLabelList"/>
    <dgm:cxn modelId="{A2BFB727-83A5-4A9F-A231-0822BD1AF109}" type="presParOf" srcId="{1B1448E9-8867-48D8-81A1-1857CAC78214}" destId="{E7E9D10F-8FC2-4117-BBEF-D2E1AA9F3767}" srcOrd="3" destOrd="0" presId="urn:microsoft.com/office/officeart/2018/5/layout/IconCircleLabelList"/>
    <dgm:cxn modelId="{1163F057-1A04-4C79-9E00-F24192497B5F}" type="presParOf" srcId="{5B31FD9A-4B29-4B1C-83A6-CC72D3968160}" destId="{3FB2A6CF-EBE6-4846-B379-D0F6D0FD0EC2}" srcOrd="1" destOrd="0" presId="urn:microsoft.com/office/officeart/2018/5/layout/IconCircleLabelList"/>
    <dgm:cxn modelId="{4552F57D-E1CA-46E3-B4BD-D95FC9908EC8}" type="presParOf" srcId="{5B31FD9A-4B29-4B1C-83A6-CC72D3968160}" destId="{D1D47164-7B47-42EE-A6C6-14DB2B72D098}" srcOrd="2" destOrd="0" presId="urn:microsoft.com/office/officeart/2018/5/layout/IconCircleLabelList"/>
    <dgm:cxn modelId="{1AB9E386-A9B3-49E5-9059-0A4549410B96}" type="presParOf" srcId="{D1D47164-7B47-42EE-A6C6-14DB2B72D098}" destId="{618210FD-624A-4FBB-A75F-D2459C19D2EA}" srcOrd="0" destOrd="0" presId="urn:microsoft.com/office/officeart/2018/5/layout/IconCircleLabelList"/>
    <dgm:cxn modelId="{B3AD0BFB-1712-4CE8-A262-05D3C03E31B4}" type="presParOf" srcId="{D1D47164-7B47-42EE-A6C6-14DB2B72D098}" destId="{515254ED-61BE-4CDC-B6F3-C779346ABBFC}" srcOrd="1" destOrd="0" presId="urn:microsoft.com/office/officeart/2018/5/layout/IconCircleLabelList"/>
    <dgm:cxn modelId="{DE92DF05-BEB6-42ED-98B1-0EBB1ADD3C56}" type="presParOf" srcId="{D1D47164-7B47-42EE-A6C6-14DB2B72D098}" destId="{FECD3994-112B-4AC0-8D1E-57B7FB3242E8}" srcOrd="2" destOrd="0" presId="urn:microsoft.com/office/officeart/2018/5/layout/IconCircleLabelList"/>
    <dgm:cxn modelId="{41FF82E4-44E2-4719-BFFD-7689D4758BD2}" type="presParOf" srcId="{D1D47164-7B47-42EE-A6C6-14DB2B72D098}" destId="{D175F2BE-98DA-4051-BDC0-6ECADDF39EB0}" srcOrd="3" destOrd="0" presId="urn:microsoft.com/office/officeart/2018/5/layout/IconCircleLabelList"/>
    <dgm:cxn modelId="{7C57186E-BB5C-4087-9E7D-FC642A133173}" type="presParOf" srcId="{5B31FD9A-4B29-4B1C-83A6-CC72D3968160}" destId="{716FE067-EC24-46FD-91FC-C1B3CA3EF0C7}" srcOrd="3" destOrd="0" presId="urn:microsoft.com/office/officeart/2018/5/layout/IconCircleLabelList"/>
    <dgm:cxn modelId="{75E41E4C-F0C6-4459-839D-6309D26F0AC1}" type="presParOf" srcId="{5B31FD9A-4B29-4B1C-83A6-CC72D3968160}" destId="{B03E1050-9A07-4224-9D79-0B2D50104D64}" srcOrd="4" destOrd="0" presId="urn:microsoft.com/office/officeart/2018/5/layout/IconCircleLabelList"/>
    <dgm:cxn modelId="{5B7E401A-286F-4B23-BE65-BB389140848E}" type="presParOf" srcId="{B03E1050-9A07-4224-9D79-0B2D50104D64}" destId="{887842BD-0697-4B49-9B86-A049E2B21693}" srcOrd="0" destOrd="0" presId="urn:microsoft.com/office/officeart/2018/5/layout/IconCircleLabelList"/>
    <dgm:cxn modelId="{9E10C5FB-D06E-4DE7-BF6C-C60E01EA35D4}" type="presParOf" srcId="{B03E1050-9A07-4224-9D79-0B2D50104D64}" destId="{B47D3D74-C3A5-47C4-8629-89EA85826364}" srcOrd="1" destOrd="0" presId="urn:microsoft.com/office/officeart/2018/5/layout/IconCircleLabelList"/>
    <dgm:cxn modelId="{ED578D34-EE87-4EE7-992F-15DC898FD502}" type="presParOf" srcId="{B03E1050-9A07-4224-9D79-0B2D50104D64}" destId="{EF215520-83D4-452A-99E7-232041486C8C}" srcOrd="2" destOrd="0" presId="urn:microsoft.com/office/officeart/2018/5/layout/IconCircleLabelList"/>
    <dgm:cxn modelId="{5705C677-00F5-4E85-83E3-7F5E2340EE92}" type="presParOf" srcId="{B03E1050-9A07-4224-9D79-0B2D50104D64}" destId="{92BA0CE4-64F8-45AD-8CF4-C0D26AE0888E}" srcOrd="3" destOrd="0" presId="urn:microsoft.com/office/officeart/2018/5/layout/IconCircleLabelList"/>
    <dgm:cxn modelId="{78E1ED11-496A-4757-8E24-826235444325}" type="presParOf" srcId="{5B31FD9A-4B29-4B1C-83A6-CC72D3968160}" destId="{6F96F5D3-FC7A-454B-B1A6-FB961EE99018}" srcOrd="5" destOrd="0" presId="urn:microsoft.com/office/officeart/2018/5/layout/IconCircleLabelList"/>
    <dgm:cxn modelId="{B0CAC769-5A66-4F63-9173-4E21A2F9749E}" type="presParOf" srcId="{5B31FD9A-4B29-4B1C-83A6-CC72D3968160}" destId="{129A75D9-3138-4403-8395-338E2A4964CE}" srcOrd="6" destOrd="0" presId="urn:microsoft.com/office/officeart/2018/5/layout/IconCircleLabelList"/>
    <dgm:cxn modelId="{7E55D79A-0CC1-4139-8EC5-F722E555820A}" type="presParOf" srcId="{129A75D9-3138-4403-8395-338E2A4964CE}" destId="{2B1D498B-8F1E-46EF-9A8F-548833C5A68C}" srcOrd="0" destOrd="0" presId="urn:microsoft.com/office/officeart/2018/5/layout/IconCircleLabelList"/>
    <dgm:cxn modelId="{E25989A3-CFCD-44DE-B8AB-86EB89C9DDAB}" type="presParOf" srcId="{129A75D9-3138-4403-8395-338E2A4964CE}" destId="{E4700CAA-08C4-4A8D-9893-99EE75946441}" srcOrd="1" destOrd="0" presId="urn:microsoft.com/office/officeart/2018/5/layout/IconCircleLabelList"/>
    <dgm:cxn modelId="{732A5D93-128D-41B6-977D-FD879D3E832A}" type="presParOf" srcId="{129A75D9-3138-4403-8395-338E2A4964CE}" destId="{70F56137-B05B-4260-A6B1-026D85D3F642}" srcOrd="2" destOrd="0" presId="urn:microsoft.com/office/officeart/2018/5/layout/IconCircleLabelList"/>
    <dgm:cxn modelId="{6C48B8F7-98FA-4B4F-B401-72F442B44F90}" type="presParOf" srcId="{129A75D9-3138-4403-8395-338E2A4964CE}" destId="{DF6B32F7-FA57-4FFD-8438-1CCC425C9E20}" srcOrd="3" destOrd="0" presId="urn:microsoft.com/office/officeart/2018/5/layout/IconCircleLabelList"/>
    <dgm:cxn modelId="{7EF8E15C-2B82-48EE-9B96-9F463914D004}" type="presParOf" srcId="{5B31FD9A-4B29-4B1C-83A6-CC72D3968160}" destId="{657668D2-37AC-42E5-8E6F-FD6D9CD6A07D}" srcOrd="7" destOrd="0" presId="urn:microsoft.com/office/officeart/2018/5/layout/IconCircleLabelList"/>
    <dgm:cxn modelId="{39D96ECE-1FD2-41A2-A74B-1B3929E94AF3}" type="presParOf" srcId="{5B31FD9A-4B29-4B1C-83A6-CC72D3968160}" destId="{F8AB4023-24E8-40B3-A848-0DF40D68C1B9}" srcOrd="8" destOrd="0" presId="urn:microsoft.com/office/officeart/2018/5/layout/IconCircleLabelList"/>
    <dgm:cxn modelId="{C540D139-80E0-43A6-BE41-BEEC1EFA6D61}" type="presParOf" srcId="{F8AB4023-24E8-40B3-A848-0DF40D68C1B9}" destId="{4B3BE66F-2AF8-499F-B34F-F606B7CCE3B5}" srcOrd="0" destOrd="0" presId="urn:microsoft.com/office/officeart/2018/5/layout/IconCircleLabelList"/>
    <dgm:cxn modelId="{06BDE7ED-F5A2-4EF2-8437-7F7608487063}" type="presParOf" srcId="{F8AB4023-24E8-40B3-A848-0DF40D68C1B9}" destId="{225CCD7A-B49C-472E-8BF3-9EE58763851B}" srcOrd="1" destOrd="0" presId="urn:microsoft.com/office/officeart/2018/5/layout/IconCircleLabelList"/>
    <dgm:cxn modelId="{1A3658D1-AD25-44A3-B5DE-B6FBBFA4AA63}" type="presParOf" srcId="{F8AB4023-24E8-40B3-A848-0DF40D68C1B9}" destId="{E674CBA9-E7C2-46D1-BF1F-A1E556F46F35}" srcOrd="2" destOrd="0" presId="urn:microsoft.com/office/officeart/2018/5/layout/IconCircleLabelList"/>
    <dgm:cxn modelId="{32B91A87-36DD-4089-8DA6-B0EA74CC1B6F}" type="presParOf" srcId="{F8AB4023-24E8-40B3-A848-0DF40D68C1B9}" destId="{ECA3D0B5-581B-4D07-BA2E-11AAAC1A9CCB}" srcOrd="3" destOrd="0" presId="urn:microsoft.com/office/officeart/2018/5/layout/IconCircleLabelList"/>
    <dgm:cxn modelId="{DE07303E-CAC4-43AE-825E-1AE3CFC316AE}" type="presParOf" srcId="{5B31FD9A-4B29-4B1C-83A6-CC72D3968160}" destId="{49B0B5E5-DB8C-4C0D-B44A-77168A8BE118}" srcOrd="9" destOrd="0" presId="urn:microsoft.com/office/officeart/2018/5/layout/IconCircleLabelList"/>
    <dgm:cxn modelId="{27A3AE08-147C-44A2-B951-EB40796FB30E}" type="presParOf" srcId="{5B31FD9A-4B29-4B1C-83A6-CC72D3968160}" destId="{1DCAF5FD-4C89-4484-8656-F0724AD6BDD2}" srcOrd="10" destOrd="0" presId="urn:microsoft.com/office/officeart/2018/5/layout/IconCircleLabelList"/>
    <dgm:cxn modelId="{ECB86ECF-D766-4772-B82F-A56FA698A7DA}" type="presParOf" srcId="{1DCAF5FD-4C89-4484-8656-F0724AD6BDD2}" destId="{A977B079-D41C-4116-9E9F-D5CDFB246BE8}" srcOrd="0" destOrd="0" presId="urn:microsoft.com/office/officeart/2018/5/layout/IconCircleLabelList"/>
    <dgm:cxn modelId="{96AF2080-27B4-43D2-B0F5-C87AF72C8713}" type="presParOf" srcId="{1DCAF5FD-4C89-4484-8656-F0724AD6BDD2}" destId="{22816087-DBA1-4529-BBB4-13899E2633C4}" srcOrd="1" destOrd="0" presId="urn:microsoft.com/office/officeart/2018/5/layout/IconCircleLabelList"/>
    <dgm:cxn modelId="{42F661C4-0304-4F91-A62F-47BC876F87A8}" type="presParOf" srcId="{1DCAF5FD-4C89-4484-8656-F0724AD6BDD2}" destId="{F11DD04D-DD4B-41CB-8CAC-DB85AC62CE42}" srcOrd="2" destOrd="0" presId="urn:microsoft.com/office/officeart/2018/5/layout/IconCircleLabelList"/>
    <dgm:cxn modelId="{C35C3E32-C2C0-4495-9932-9EE42398CEFA}" type="presParOf" srcId="{1DCAF5FD-4C89-4484-8656-F0724AD6BDD2}" destId="{2C987F3F-33F4-4E37-B130-5DCC8FC4B2E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DA271D-3E7A-4AA7-92D3-AE3C6B975C8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FE1476-22D8-499A-88A7-E96C2979BB6F}">
      <dgm:prSet/>
      <dgm:spPr/>
      <dgm:t>
        <a:bodyPr/>
        <a:lstStyle/>
        <a:p>
          <a:r>
            <a:rPr lang="en-US"/>
            <a:t>STEDI Surveys</a:t>
          </a:r>
        </a:p>
      </dgm:t>
    </dgm:pt>
    <dgm:pt modelId="{CAED6C5D-B8E8-4F63-AFEF-CAD67CD31134}" type="parTrans" cxnId="{CC1BB17D-913E-4E28-8240-04A87BFA3467}">
      <dgm:prSet/>
      <dgm:spPr/>
      <dgm:t>
        <a:bodyPr/>
        <a:lstStyle/>
        <a:p>
          <a:endParaRPr lang="en-US"/>
        </a:p>
      </dgm:t>
    </dgm:pt>
    <dgm:pt modelId="{B13298B3-7461-4727-978C-A445DCC7537B}" type="sibTrans" cxnId="{CC1BB17D-913E-4E28-8240-04A87BFA3467}">
      <dgm:prSet/>
      <dgm:spPr/>
      <dgm:t>
        <a:bodyPr/>
        <a:lstStyle/>
        <a:p>
          <a:endParaRPr lang="en-US"/>
        </a:p>
      </dgm:t>
    </dgm:pt>
    <dgm:pt modelId="{0F8EB20D-B225-40E9-A267-172C3E13A897}">
      <dgm:prSet/>
      <dgm:spPr/>
      <dgm:t>
        <a:bodyPr/>
        <a:lstStyle/>
        <a:p>
          <a:r>
            <a:rPr lang="en-US"/>
            <a:t>Letter of Reasonable Assurance</a:t>
          </a:r>
        </a:p>
      </dgm:t>
    </dgm:pt>
    <dgm:pt modelId="{85F738B3-A569-4B6C-BBA1-338906ABA2F9}" type="parTrans" cxnId="{B22E696B-80F4-4EB1-A1B5-4F687DA73BC1}">
      <dgm:prSet/>
      <dgm:spPr/>
      <dgm:t>
        <a:bodyPr/>
        <a:lstStyle/>
        <a:p>
          <a:endParaRPr lang="en-US"/>
        </a:p>
      </dgm:t>
    </dgm:pt>
    <dgm:pt modelId="{871A4F24-FB67-4920-ACB0-EE9915B48F28}" type="sibTrans" cxnId="{B22E696B-80F4-4EB1-A1B5-4F687DA73BC1}">
      <dgm:prSet/>
      <dgm:spPr/>
      <dgm:t>
        <a:bodyPr/>
        <a:lstStyle/>
        <a:p>
          <a:endParaRPr lang="en-US"/>
        </a:p>
      </dgm:t>
    </dgm:pt>
    <dgm:pt modelId="{50AC5A07-2E2B-4CC5-BF89-52C794F2C6E2}">
      <dgm:prSet/>
      <dgm:spPr/>
      <dgm:t>
        <a:bodyPr/>
        <a:lstStyle/>
        <a:p>
          <a:r>
            <a:rPr lang="en-US"/>
            <a:t>Notify substitute teachers of continued employment for next school year</a:t>
          </a:r>
        </a:p>
      </dgm:t>
    </dgm:pt>
    <dgm:pt modelId="{01AEB6FC-9926-481A-AA46-3D2AA770C788}" type="parTrans" cxnId="{57680A4D-A4CF-4F55-B84B-E2A4E211B542}">
      <dgm:prSet/>
      <dgm:spPr/>
      <dgm:t>
        <a:bodyPr/>
        <a:lstStyle/>
        <a:p>
          <a:endParaRPr lang="en-US"/>
        </a:p>
      </dgm:t>
    </dgm:pt>
    <dgm:pt modelId="{B5D8F6CB-6F95-4E28-8BF0-FEE35DAA210F}" type="sibTrans" cxnId="{57680A4D-A4CF-4F55-B84B-E2A4E211B542}">
      <dgm:prSet/>
      <dgm:spPr/>
      <dgm:t>
        <a:bodyPr/>
        <a:lstStyle/>
        <a:p>
          <a:endParaRPr lang="en-US"/>
        </a:p>
      </dgm:t>
    </dgm:pt>
    <dgm:pt modelId="{DCD961F4-F183-4B1F-BA7E-A85D4EC941BE}">
      <dgm:prSet/>
      <dgm:spPr/>
      <dgm:t>
        <a:bodyPr/>
        <a:lstStyle/>
        <a:p>
          <a:r>
            <a:rPr lang="en-US"/>
            <a:t>confirm continued employment interest</a:t>
          </a:r>
        </a:p>
      </dgm:t>
    </dgm:pt>
    <dgm:pt modelId="{56A4490D-DFF5-4212-A28D-E17CD68AB0A9}" type="parTrans" cxnId="{3B25F93A-A90D-4F1D-9FC1-58DDDB9E0F08}">
      <dgm:prSet/>
      <dgm:spPr/>
      <dgm:t>
        <a:bodyPr/>
        <a:lstStyle/>
        <a:p>
          <a:endParaRPr lang="en-US"/>
        </a:p>
      </dgm:t>
    </dgm:pt>
    <dgm:pt modelId="{8BA20ADB-5C52-47B1-B90B-9DC4CBE4EC4D}" type="sibTrans" cxnId="{3B25F93A-A90D-4F1D-9FC1-58DDDB9E0F08}">
      <dgm:prSet/>
      <dgm:spPr/>
      <dgm:t>
        <a:bodyPr/>
        <a:lstStyle/>
        <a:p>
          <a:endParaRPr lang="en-US"/>
        </a:p>
      </dgm:t>
    </dgm:pt>
    <dgm:pt modelId="{FE0737FE-A9D5-40CF-A2BB-B48C3DABFA99}">
      <dgm:prSet/>
      <dgm:spPr/>
      <dgm:t>
        <a:bodyPr/>
        <a:lstStyle/>
        <a:p>
          <a:r>
            <a:rPr lang="en-US"/>
            <a:t>Initiate planning for Back to School (BTS) trainings (site, date/times based on instructional calendar, etc.)</a:t>
          </a:r>
        </a:p>
      </dgm:t>
    </dgm:pt>
    <dgm:pt modelId="{FABBA372-4CD9-491A-9B1F-94B60ADC8305}" type="parTrans" cxnId="{22D3415C-88A3-4F2E-AE6C-9DC4D933FA06}">
      <dgm:prSet/>
      <dgm:spPr/>
      <dgm:t>
        <a:bodyPr/>
        <a:lstStyle/>
        <a:p>
          <a:endParaRPr lang="en-US"/>
        </a:p>
      </dgm:t>
    </dgm:pt>
    <dgm:pt modelId="{5B1068C0-F5C3-4D54-989C-D420C69DCB92}" type="sibTrans" cxnId="{22D3415C-88A3-4F2E-AE6C-9DC4D933FA06}">
      <dgm:prSet/>
      <dgm:spPr/>
      <dgm:t>
        <a:bodyPr/>
        <a:lstStyle/>
        <a:p>
          <a:endParaRPr lang="en-US"/>
        </a:p>
      </dgm:t>
    </dgm:pt>
    <dgm:pt modelId="{879D01FF-4FBD-4032-8682-B458EDF24A93}">
      <dgm:prSet/>
      <dgm:spPr/>
      <dgm:t>
        <a:bodyPr/>
        <a:lstStyle/>
        <a:p>
          <a:r>
            <a:rPr lang="en-US"/>
            <a:t>Order ID badges, substitute teacher related items to replenish current school year use</a:t>
          </a:r>
        </a:p>
      </dgm:t>
    </dgm:pt>
    <dgm:pt modelId="{F1FD0CB8-49D3-49A9-8E80-7E5FCCE3AAE7}" type="parTrans" cxnId="{0821480E-3DD4-45C7-96F2-A1C25F2C4EF3}">
      <dgm:prSet/>
      <dgm:spPr/>
      <dgm:t>
        <a:bodyPr/>
        <a:lstStyle/>
        <a:p>
          <a:endParaRPr lang="en-US"/>
        </a:p>
      </dgm:t>
    </dgm:pt>
    <dgm:pt modelId="{D814044C-4FA8-4C39-ADB3-07345F6DBF3C}" type="sibTrans" cxnId="{0821480E-3DD4-45C7-96F2-A1C25F2C4EF3}">
      <dgm:prSet/>
      <dgm:spPr/>
      <dgm:t>
        <a:bodyPr/>
        <a:lstStyle/>
        <a:p>
          <a:endParaRPr lang="en-US"/>
        </a:p>
      </dgm:t>
    </dgm:pt>
    <dgm:pt modelId="{620E59CE-9627-461A-86ED-EEDF89BC3859}">
      <dgm:prSet/>
      <dgm:spPr/>
      <dgm:t>
        <a:bodyPr/>
        <a:lstStyle/>
        <a:p>
          <a:r>
            <a:rPr lang="en-US"/>
            <a:t>Review fill rates</a:t>
          </a:r>
        </a:p>
      </dgm:t>
    </dgm:pt>
    <dgm:pt modelId="{6D7AE78C-2BBD-4228-9AA2-876BC58AFA55}" type="parTrans" cxnId="{D37D837E-DEDD-4BFF-9C3F-85B07644484E}">
      <dgm:prSet/>
      <dgm:spPr/>
      <dgm:t>
        <a:bodyPr/>
        <a:lstStyle/>
        <a:p>
          <a:endParaRPr lang="en-US"/>
        </a:p>
      </dgm:t>
    </dgm:pt>
    <dgm:pt modelId="{B97F4582-23F9-4138-B1A2-747E5874E642}" type="sibTrans" cxnId="{D37D837E-DEDD-4BFF-9C3F-85B07644484E}">
      <dgm:prSet/>
      <dgm:spPr/>
      <dgm:t>
        <a:bodyPr/>
        <a:lstStyle/>
        <a:p>
          <a:endParaRPr lang="en-US"/>
        </a:p>
      </dgm:t>
    </dgm:pt>
    <dgm:pt modelId="{FAB7096D-8D56-4190-8F9D-2BBB18370FA1}">
      <dgm:prSet/>
      <dgm:spPr/>
      <dgm:t>
        <a:bodyPr/>
        <a:lstStyle/>
        <a:p>
          <a:r>
            <a:rPr lang="en-US"/>
            <a:t>Ensure compliance with ACA requirements</a:t>
          </a:r>
        </a:p>
      </dgm:t>
    </dgm:pt>
    <dgm:pt modelId="{52852820-E736-4D89-86EA-E4882206CB26}" type="parTrans" cxnId="{41AC3987-57ED-4DA0-8EBE-E6816012A37B}">
      <dgm:prSet/>
      <dgm:spPr/>
      <dgm:t>
        <a:bodyPr/>
        <a:lstStyle/>
        <a:p>
          <a:endParaRPr lang="en-US"/>
        </a:p>
      </dgm:t>
    </dgm:pt>
    <dgm:pt modelId="{625EE405-BC21-41B4-889F-29AD52B3287E}" type="sibTrans" cxnId="{41AC3987-57ED-4DA0-8EBE-E6816012A37B}">
      <dgm:prSet/>
      <dgm:spPr/>
      <dgm:t>
        <a:bodyPr/>
        <a:lstStyle/>
        <a:p>
          <a:endParaRPr lang="en-US"/>
        </a:p>
      </dgm:t>
    </dgm:pt>
    <dgm:pt modelId="{CF0BAE3F-63CA-4280-B968-30389A33656E}" type="pres">
      <dgm:prSet presAssocID="{BADA271D-3E7A-4AA7-92D3-AE3C6B975C81}" presName="Name0" presStyleCnt="0">
        <dgm:presLayoutVars>
          <dgm:dir/>
          <dgm:animLvl val="lvl"/>
          <dgm:resizeHandles val="exact"/>
        </dgm:presLayoutVars>
      </dgm:prSet>
      <dgm:spPr/>
    </dgm:pt>
    <dgm:pt modelId="{1ABC4602-72A7-44D1-A298-E81246F99007}" type="pres">
      <dgm:prSet presAssocID="{BDFE1476-22D8-499A-88A7-E96C2979BB6F}" presName="linNode" presStyleCnt="0"/>
      <dgm:spPr/>
    </dgm:pt>
    <dgm:pt modelId="{76D36707-A1A8-4F51-BE3E-33F5949895C7}" type="pres">
      <dgm:prSet presAssocID="{BDFE1476-22D8-499A-88A7-E96C2979BB6F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205AED8A-11B4-483C-AD9A-A4FFB399EFF8}" type="pres">
      <dgm:prSet presAssocID="{B13298B3-7461-4727-978C-A445DCC7537B}" presName="sp" presStyleCnt="0"/>
      <dgm:spPr/>
    </dgm:pt>
    <dgm:pt modelId="{1ED87621-033C-4639-9DE9-B8DC2C2C0307}" type="pres">
      <dgm:prSet presAssocID="{0F8EB20D-B225-40E9-A267-172C3E13A897}" presName="linNode" presStyleCnt="0"/>
      <dgm:spPr/>
    </dgm:pt>
    <dgm:pt modelId="{F3791B9D-4425-4EC2-A88C-30FDED4B7E7E}" type="pres">
      <dgm:prSet presAssocID="{0F8EB20D-B225-40E9-A267-172C3E13A897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81BF407A-F5FC-459B-BC41-0A5B371B8DC2}" type="pres">
      <dgm:prSet presAssocID="{0F8EB20D-B225-40E9-A267-172C3E13A897}" presName="descendantText" presStyleLbl="alignAccFollowNode1" presStyleIdx="0" presStyleCnt="1">
        <dgm:presLayoutVars>
          <dgm:bulletEnabled val="1"/>
        </dgm:presLayoutVars>
      </dgm:prSet>
      <dgm:spPr/>
    </dgm:pt>
    <dgm:pt modelId="{0A880E83-1DD0-4CAE-A408-9235A8D1A8F1}" type="pres">
      <dgm:prSet presAssocID="{871A4F24-FB67-4920-ACB0-EE9915B48F28}" presName="sp" presStyleCnt="0"/>
      <dgm:spPr/>
    </dgm:pt>
    <dgm:pt modelId="{9321C6CC-89F8-49BB-B657-3A1BC4FC5411}" type="pres">
      <dgm:prSet presAssocID="{FE0737FE-A9D5-40CF-A2BB-B48C3DABFA99}" presName="linNode" presStyleCnt="0"/>
      <dgm:spPr/>
    </dgm:pt>
    <dgm:pt modelId="{8DD077CE-BDAD-465F-9DEC-451F4297687D}" type="pres">
      <dgm:prSet presAssocID="{FE0737FE-A9D5-40CF-A2BB-B48C3DABFA99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9F9A6545-A626-45B5-B75B-72F2472651EF}" type="pres">
      <dgm:prSet presAssocID="{5B1068C0-F5C3-4D54-989C-D420C69DCB92}" presName="sp" presStyleCnt="0"/>
      <dgm:spPr/>
    </dgm:pt>
    <dgm:pt modelId="{4CA9271D-13EE-4173-9EB0-E78682F9447E}" type="pres">
      <dgm:prSet presAssocID="{879D01FF-4FBD-4032-8682-B458EDF24A93}" presName="linNode" presStyleCnt="0"/>
      <dgm:spPr/>
    </dgm:pt>
    <dgm:pt modelId="{20EA53B6-B388-4BA4-8662-76CA96369798}" type="pres">
      <dgm:prSet presAssocID="{879D01FF-4FBD-4032-8682-B458EDF24A93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4688335B-70D7-4C61-94B1-F0C2CC34C88E}" type="pres">
      <dgm:prSet presAssocID="{D814044C-4FA8-4C39-ADB3-07345F6DBF3C}" presName="sp" presStyleCnt="0"/>
      <dgm:spPr/>
    </dgm:pt>
    <dgm:pt modelId="{9E30CE69-55BC-47B6-A6F0-C3084D249FE0}" type="pres">
      <dgm:prSet presAssocID="{620E59CE-9627-461A-86ED-EEDF89BC3859}" presName="linNode" presStyleCnt="0"/>
      <dgm:spPr/>
    </dgm:pt>
    <dgm:pt modelId="{79E47847-9BB4-4BB4-8ABB-193AD39DF02C}" type="pres">
      <dgm:prSet presAssocID="{620E59CE-9627-461A-86ED-EEDF89BC3859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D0CC8B73-57B7-42C3-9574-3D418CAB3DE8}" type="pres">
      <dgm:prSet presAssocID="{B97F4582-23F9-4138-B1A2-747E5874E642}" presName="sp" presStyleCnt="0"/>
      <dgm:spPr/>
    </dgm:pt>
    <dgm:pt modelId="{11E89F0A-C1CF-4BA9-A98F-71C1C32B4E90}" type="pres">
      <dgm:prSet presAssocID="{FAB7096D-8D56-4190-8F9D-2BBB18370FA1}" presName="linNode" presStyleCnt="0"/>
      <dgm:spPr/>
    </dgm:pt>
    <dgm:pt modelId="{8E45AFAC-7118-4E89-BB5F-3EEA249D7D8F}" type="pres">
      <dgm:prSet presAssocID="{FAB7096D-8D56-4190-8F9D-2BBB18370FA1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5601B807-C201-4DCB-96E3-2AB583685CD9}" type="presOf" srcId="{620E59CE-9627-461A-86ED-EEDF89BC3859}" destId="{79E47847-9BB4-4BB4-8ABB-193AD39DF02C}" srcOrd="0" destOrd="0" presId="urn:microsoft.com/office/officeart/2005/8/layout/vList5"/>
    <dgm:cxn modelId="{0821480E-3DD4-45C7-96F2-A1C25F2C4EF3}" srcId="{BADA271D-3E7A-4AA7-92D3-AE3C6B975C81}" destId="{879D01FF-4FBD-4032-8682-B458EDF24A93}" srcOrd="3" destOrd="0" parTransId="{F1FD0CB8-49D3-49A9-8E80-7E5FCCE3AAE7}" sibTransId="{D814044C-4FA8-4C39-ADB3-07345F6DBF3C}"/>
    <dgm:cxn modelId="{060D8A11-07D0-4DE7-8758-06E283AEE0AA}" type="presOf" srcId="{0F8EB20D-B225-40E9-A267-172C3E13A897}" destId="{F3791B9D-4425-4EC2-A88C-30FDED4B7E7E}" srcOrd="0" destOrd="0" presId="urn:microsoft.com/office/officeart/2005/8/layout/vList5"/>
    <dgm:cxn modelId="{3B25F93A-A90D-4F1D-9FC1-58DDDB9E0F08}" srcId="{0F8EB20D-B225-40E9-A267-172C3E13A897}" destId="{DCD961F4-F183-4B1F-BA7E-A85D4EC941BE}" srcOrd="1" destOrd="0" parTransId="{56A4490D-DFF5-4212-A28D-E17CD68AB0A9}" sibTransId="{8BA20ADB-5C52-47B1-B90B-9DC4CBE4EC4D}"/>
    <dgm:cxn modelId="{22D3415C-88A3-4F2E-AE6C-9DC4D933FA06}" srcId="{BADA271D-3E7A-4AA7-92D3-AE3C6B975C81}" destId="{FE0737FE-A9D5-40CF-A2BB-B48C3DABFA99}" srcOrd="2" destOrd="0" parTransId="{FABBA372-4CD9-491A-9B1F-94B60ADC8305}" sibTransId="{5B1068C0-F5C3-4D54-989C-D420C69DCB92}"/>
    <dgm:cxn modelId="{D8C0FA63-C9C7-4A77-B604-148A178AE911}" type="presOf" srcId="{DCD961F4-F183-4B1F-BA7E-A85D4EC941BE}" destId="{81BF407A-F5FC-459B-BC41-0A5B371B8DC2}" srcOrd="0" destOrd="1" presId="urn:microsoft.com/office/officeart/2005/8/layout/vList5"/>
    <dgm:cxn modelId="{5C152666-883D-43AC-9FD1-9B6451E4EE10}" type="presOf" srcId="{BADA271D-3E7A-4AA7-92D3-AE3C6B975C81}" destId="{CF0BAE3F-63CA-4280-B968-30389A33656E}" srcOrd="0" destOrd="0" presId="urn:microsoft.com/office/officeart/2005/8/layout/vList5"/>
    <dgm:cxn modelId="{F018C668-C098-494C-9472-B471354F5B7B}" type="presOf" srcId="{50AC5A07-2E2B-4CC5-BF89-52C794F2C6E2}" destId="{81BF407A-F5FC-459B-BC41-0A5B371B8DC2}" srcOrd="0" destOrd="0" presId="urn:microsoft.com/office/officeart/2005/8/layout/vList5"/>
    <dgm:cxn modelId="{B22E696B-80F4-4EB1-A1B5-4F687DA73BC1}" srcId="{BADA271D-3E7A-4AA7-92D3-AE3C6B975C81}" destId="{0F8EB20D-B225-40E9-A267-172C3E13A897}" srcOrd="1" destOrd="0" parTransId="{85F738B3-A569-4B6C-BBA1-338906ABA2F9}" sibTransId="{871A4F24-FB67-4920-ACB0-EE9915B48F28}"/>
    <dgm:cxn modelId="{57680A4D-A4CF-4F55-B84B-E2A4E211B542}" srcId="{0F8EB20D-B225-40E9-A267-172C3E13A897}" destId="{50AC5A07-2E2B-4CC5-BF89-52C794F2C6E2}" srcOrd="0" destOrd="0" parTransId="{01AEB6FC-9926-481A-AA46-3D2AA770C788}" sibTransId="{B5D8F6CB-6F95-4E28-8BF0-FEE35DAA210F}"/>
    <dgm:cxn modelId="{D42AD478-0DC0-41E6-A274-D34B28C4C90A}" type="presOf" srcId="{FAB7096D-8D56-4190-8F9D-2BBB18370FA1}" destId="{8E45AFAC-7118-4E89-BB5F-3EEA249D7D8F}" srcOrd="0" destOrd="0" presId="urn:microsoft.com/office/officeart/2005/8/layout/vList5"/>
    <dgm:cxn modelId="{CC1BB17D-913E-4E28-8240-04A87BFA3467}" srcId="{BADA271D-3E7A-4AA7-92D3-AE3C6B975C81}" destId="{BDFE1476-22D8-499A-88A7-E96C2979BB6F}" srcOrd="0" destOrd="0" parTransId="{CAED6C5D-B8E8-4F63-AFEF-CAD67CD31134}" sibTransId="{B13298B3-7461-4727-978C-A445DCC7537B}"/>
    <dgm:cxn modelId="{463D2C7E-1C8F-4667-9875-121323BA70F4}" type="presOf" srcId="{BDFE1476-22D8-499A-88A7-E96C2979BB6F}" destId="{76D36707-A1A8-4F51-BE3E-33F5949895C7}" srcOrd="0" destOrd="0" presId="urn:microsoft.com/office/officeart/2005/8/layout/vList5"/>
    <dgm:cxn modelId="{D37D837E-DEDD-4BFF-9C3F-85B07644484E}" srcId="{BADA271D-3E7A-4AA7-92D3-AE3C6B975C81}" destId="{620E59CE-9627-461A-86ED-EEDF89BC3859}" srcOrd="4" destOrd="0" parTransId="{6D7AE78C-2BBD-4228-9AA2-876BC58AFA55}" sibTransId="{B97F4582-23F9-4138-B1A2-747E5874E642}"/>
    <dgm:cxn modelId="{41AC3987-57ED-4DA0-8EBE-E6816012A37B}" srcId="{BADA271D-3E7A-4AA7-92D3-AE3C6B975C81}" destId="{FAB7096D-8D56-4190-8F9D-2BBB18370FA1}" srcOrd="5" destOrd="0" parTransId="{52852820-E736-4D89-86EA-E4882206CB26}" sibTransId="{625EE405-BC21-41B4-889F-29AD52B3287E}"/>
    <dgm:cxn modelId="{F6C188E3-294F-4743-8082-AFB62B45DFDA}" type="presOf" srcId="{879D01FF-4FBD-4032-8682-B458EDF24A93}" destId="{20EA53B6-B388-4BA4-8662-76CA96369798}" srcOrd="0" destOrd="0" presId="urn:microsoft.com/office/officeart/2005/8/layout/vList5"/>
    <dgm:cxn modelId="{9EAA1AEB-DE4D-4B6C-ADC6-10A3EC1D01D0}" type="presOf" srcId="{FE0737FE-A9D5-40CF-A2BB-B48C3DABFA99}" destId="{8DD077CE-BDAD-465F-9DEC-451F4297687D}" srcOrd="0" destOrd="0" presId="urn:microsoft.com/office/officeart/2005/8/layout/vList5"/>
    <dgm:cxn modelId="{9CD986DC-85C2-42DA-A6FD-BBC8BDAC39D6}" type="presParOf" srcId="{CF0BAE3F-63CA-4280-B968-30389A33656E}" destId="{1ABC4602-72A7-44D1-A298-E81246F99007}" srcOrd="0" destOrd="0" presId="urn:microsoft.com/office/officeart/2005/8/layout/vList5"/>
    <dgm:cxn modelId="{9656FF99-C32A-4CCF-8B26-1F5A965092DE}" type="presParOf" srcId="{1ABC4602-72A7-44D1-A298-E81246F99007}" destId="{76D36707-A1A8-4F51-BE3E-33F5949895C7}" srcOrd="0" destOrd="0" presId="urn:microsoft.com/office/officeart/2005/8/layout/vList5"/>
    <dgm:cxn modelId="{7113FBCA-D6C0-4197-873F-46253A85669B}" type="presParOf" srcId="{CF0BAE3F-63CA-4280-B968-30389A33656E}" destId="{205AED8A-11B4-483C-AD9A-A4FFB399EFF8}" srcOrd="1" destOrd="0" presId="urn:microsoft.com/office/officeart/2005/8/layout/vList5"/>
    <dgm:cxn modelId="{457C9BCA-095F-494C-A426-EB66C29B63C0}" type="presParOf" srcId="{CF0BAE3F-63CA-4280-B968-30389A33656E}" destId="{1ED87621-033C-4639-9DE9-B8DC2C2C0307}" srcOrd="2" destOrd="0" presId="urn:microsoft.com/office/officeart/2005/8/layout/vList5"/>
    <dgm:cxn modelId="{E3D4BB88-9469-47BB-9B27-D7D6CC4B3DE0}" type="presParOf" srcId="{1ED87621-033C-4639-9DE9-B8DC2C2C0307}" destId="{F3791B9D-4425-4EC2-A88C-30FDED4B7E7E}" srcOrd="0" destOrd="0" presId="urn:microsoft.com/office/officeart/2005/8/layout/vList5"/>
    <dgm:cxn modelId="{ADB49CDD-AE45-464E-9009-45CDE6E9AB40}" type="presParOf" srcId="{1ED87621-033C-4639-9DE9-B8DC2C2C0307}" destId="{81BF407A-F5FC-459B-BC41-0A5B371B8DC2}" srcOrd="1" destOrd="0" presId="urn:microsoft.com/office/officeart/2005/8/layout/vList5"/>
    <dgm:cxn modelId="{5CF58EC8-A980-4E40-9A0C-A5359CC391B0}" type="presParOf" srcId="{CF0BAE3F-63CA-4280-B968-30389A33656E}" destId="{0A880E83-1DD0-4CAE-A408-9235A8D1A8F1}" srcOrd="3" destOrd="0" presId="urn:microsoft.com/office/officeart/2005/8/layout/vList5"/>
    <dgm:cxn modelId="{B1EFFE37-32CF-40A7-9B06-EE876E51C68B}" type="presParOf" srcId="{CF0BAE3F-63CA-4280-B968-30389A33656E}" destId="{9321C6CC-89F8-49BB-B657-3A1BC4FC5411}" srcOrd="4" destOrd="0" presId="urn:microsoft.com/office/officeart/2005/8/layout/vList5"/>
    <dgm:cxn modelId="{AC028F54-D505-4B7C-B35C-0954AED4835D}" type="presParOf" srcId="{9321C6CC-89F8-49BB-B657-3A1BC4FC5411}" destId="{8DD077CE-BDAD-465F-9DEC-451F4297687D}" srcOrd="0" destOrd="0" presId="urn:microsoft.com/office/officeart/2005/8/layout/vList5"/>
    <dgm:cxn modelId="{0A2073AB-AAEE-4018-A72F-17F2FE731636}" type="presParOf" srcId="{CF0BAE3F-63CA-4280-B968-30389A33656E}" destId="{9F9A6545-A626-45B5-B75B-72F2472651EF}" srcOrd="5" destOrd="0" presId="urn:microsoft.com/office/officeart/2005/8/layout/vList5"/>
    <dgm:cxn modelId="{6A4E467C-FD67-48DB-9B81-E7DF66987B5E}" type="presParOf" srcId="{CF0BAE3F-63CA-4280-B968-30389A33656E}" destId="{4CA9271D-13EE-4173-9EB0-E78682F9447E}" srcOrd="6" destOrd="0" presId="urn:microsoft.com/office/officeart/2005/8/layout/vList5"/>
    <dgm:cxn modelId="{A2369BD8-003D-4F8F-8B5E-AC4FCC948DAD}" type="presParOf" srcId="{4CA9271D-13EE-4173-9EB0-E78682F9447E}" destId="{20EA53B6-B388-4BA4-8662-76CA96369798}" srcOrd="0" destOrd="0" presId="urn:microsoft.com/office/officeart/2005/8/layout/vList5"/>
    <dgm:cxn modelId="{2BD6C6F2-9DE5-4DB1-A93E-19A68418BCB7}" type="presParOf" srcId="{CF0BAE3F-63CA-4280-B968-30389A33656E}" destId="{4688335B-70D7-4C61-94B1-F0C2CC34C88E}" srcOrd="7" destOrd="0" presId="urn:microsoft.com/office/officeart/2005/8/layout/vList5"/>
    <dgm:cxn modelId="{2D60BC08-4234-4213-88E3-894443419DF4}" type="presParOf" srcId="{CF0BAE3F-63CA-4280-B968-30389A33656E}" destId="{9E30CE69-55BC-47B6-A6F0-C3084D249FE0}" srcOrd="8" destOrd="0" presId="urn:microsoft.com/office/officeart/2005/8/layout/vList5"/>
    <dgm:cxn modelId="{68CF2DF5-8742-4BB3-BC1C-87FE6BAEB01A}" type="presParOf" srcId="{9E30CE69-55BC-47B6-A6F0-C3084D249FE0}" destId="{79E47847-9BB4-4BB4-8ABB-193AD39DF02C}" srcOrd="0" destOrd="0" presId="urn:microsoft.com/office/officeart/2005/8/layout/vList5"/>
    <dgm:cxn modelId="{1D5C2CC8-FF39-45A0-BB5E-BCB5EF7C730B}" type="presParOf" srcId="{CF0BAE3F-63CA-4280-B968-30389A33656E}" destId="{D0CC8B73-57B7-42C3-9574-3D418CAB3DE8}" srcOrd="9" destOrd="0" presId="urn:microsoft.com/office/officeart/2005/8/layout/vList5"/>
    <dgm:cxn modelId="{5CFA5033-0AA8-41AD-8B12-84B9BDE72625}" type="presParOf" srcId="{CF0BAE3F-63CA-4280-B968-30389A33656E}" destId="{11E89F0A-C1CF-4BA9-A98F-71C1C32B4E90}" srcOrd="10" destOrd="0" presId="urn:microsoft.com/office/officeart/2005/8/layout/vList5"/>
    <dgm:cxn modelId="{FF0EC68E-5BC1-467F-A3A7-4B50ADC28A59}" type="presParOf" srcId="{11E89F0A-C1CF-4BA9-A98F-71C1C32B4E90}" destId="{8E45AFAC-7118-4E89-BB5F-3EEA249D7D8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19BD7-F8D2-4AAC-B869-081225D892E2}">
      <dsp:nvSpPr>
        <dsp:cNvPr id="0" name=""/>
        <dsp:cNvSpPr/>
      </dsp:nvSpPr>
      <dsp:spPr>
        <a:xfrm>
          <a:off x="0" y="195197"/>
          <a:ext cx="1628317" cy="9769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Training</a:t>
          </a:r>
        </a:p>
      </dsp:txBody>
      <dsp:txXfrm>
        <a:off x="0" y="195197"/>
        <a:ext cx="1628317" cy="976990"/>
      </dsp:txXfrm>
    </dsp:sp>
    <dsp:sp modelId="{0B075BE8-76CF-42D2-B71C-4A94DCE4048A}">
      <dsp:nvSpPr>
        <dsp:cNvPr id="0" name=""/>
        <dsp:cNvSpPr/>
      </dsp:nvSpPr>
      <dsp:spPr>
        <a:xfrm>
          <a:off x="1791149" y="195197"/>
          <a:ext cx="1628317" cy="9769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Substitute teacher of the month</a:t>
          </a:r>
        </a:p>
      </dsp:txBody>
      <dsp:txXfrm>
        <a:off x="1791149" y="195197"/>
        <a:ext cx="1628317" cy="976990"/>
      </dsp:txXfrm>
    </dsp:sp>
    <dsp:sp modelId="{D73C5CA7-59C3-4FF4-81FC-593B831DDC46}">
      <dsp:nvSpPr>
        <dsp:cNvPr id="0" name=""/>
        <dsp:cNvSpPr/>
      </dsp:nvSpPr>
      <dsp:spPr>
        <a:xfrm>
          <a:off x="3582298" y="195197"/>
          <a:ext cx="1628317" cy="9769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Shout outs in newsletter</a:t>
          </a:r>
        </a:p>
      </dsp:txBody>
      <dsp:txXfrm>
        <a:off x="3582298" y="195197"/>
        <a:ext cx="1628317" cy="976990"/>
      </dsp:txXfrm>
    </dsp:sp>
    <dsp:sp modelId="{142347FA-6EA2-4011-A040-B7BDBF6B2AD9}">
      <dsp:nvSpPr>
        <dsp:cNvPr id="0" name=""/>
        <dsp:cNvSpPr/>
      </dsp:nvSpPr>
      <dsp:spPr>
        <a:xfrm>
          <a:off x="0" y="1335019"/>
          <a:ext cx="1628317" cy="9769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Celebrate national substitute teacher day</a:t>
          </a:r>
        </a:p>
      </dsp:txBody>
      <dsp:txXfrm>
        <a:off x="0" y="1335019"/>
        <a:ext cx="1628317" cy="976990"/>
      </dsp:txXfrm>
    </dsp:sp>
    <dsp:sp modelId="{1C4F5731-ED14-4CBA-A532-8A90E900FF04}">
      <dsp:nvSpPr>
        <dsp:cNvPr id="0" name=""/>
        <dsp:cNvSpPr/>
      </dsp:nvSpPr>
      <dsp:spPr>
        <a:xfrm>
          <a:off x="1791149" y="1335019"/>
          <a:ext cx="1628317" cy="9769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Lunch tickets</a:t>
          </a:r>
        </a:p>
      </dsp:txBody>
      <dsp:txXfrm>
        <a:off x="1791149" y="1335019"/>
        <a:ext cx="1628317" cy="976990"/>
      </dsp:txXfrm>
    </dsp:sp>
    <dsp:sp modelId="{5DF314BF-9012-40B0-B200-9B9F1746FCA5}">
      <dsp:nvSpPr>
        <dsp:cNvPr id="0" name=""/>
        <dsp:cNvSpPr/>
      </dsp:nvSpPr>
      <dsp:spPr>
        <a:xfrm>
          <a:off x="3582298" y="1335019"/>
          <a:ext cx="1628317" cy="9769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Words of appreciation </a:t>
          </a:r>
        </a:p>
      </dsp:txBody>
      <dsp:txXfrm>
        <a:off x="3582298" y="1335019"/>
        <a:ext cx="1628317" cy="976990"/>
      </dsp:txXfrm>
    </dsp:sp>
    <dsp:sp modelId="{DEA58DBD-4D8D-4B64-B5F8-D4E7B2E50EEE}">
      <dsp:nvSpPr>
        <dsp:cNvPr id="0" name=""/>
        <dsp:cNvSpPr/>
      </dsp:nvSpPr>
      <dsp:spPr>
        <a:xfrm>
          <a:off x="0" y="2474841"/>
          <a:ext cx="1628317" cy="9769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Substitute teacher of the year</a:t>
          </a:r>
        </a:p>
      </dsp:txBody>
      <dsp:txXfrm>
        <a:off x="0" y="2474841"/>
        <a:ext cx="1628317" cy="976990"/>
      </dsp:txXfrm>
    </dsp:sp>
    <dsp:sp modelId="{F662C790-5690-4030-9AEF-60AACC527158}">
      <dsp:nvSpPr>
        <dsp:cNvPr id="0" name=""/>
        <dsp:cNvSpPr/>
      </dsp:nvSpPr>
      <dsp:spPr>
        <a:xfrm>
          <a:off x="1791149" y="2474841"/>
          <a:ext cx="1628317" cy="9769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Bonus for working more than 70 hours </a:t>
          </a:r>
        </a:p>
      </dsp:txBody>
      <dsp:txXfrm>
        <a:off x="1791149" y="2474841"/>
        <a:ext cx="1628317" cy="976990"/>
      </dsp:txXfrm>
    </dsp:sp>
    <dsp:sp modelId="{28641780-4E1E-4EF5-8D9D-71683535C6B3}">
      <dsp:nvSpPr>
        <dsp:cNvPr id="0" name=""/>
        <dsp:cNvSpPr/>
      </dsp:nvSpPr>
      <dsp:spPr>
        <a:xfrm>
          <a:off x="3582298" y="2474841"/>
          <a:ext cx="1628317" cy="9769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Incentive pay for working Mondays and Fridays</a:t>
          </a:r>
        </a:p>
      </dsp:txBody>
      <dsp:txXfrm>
        <a:off x="3582298" y="2474841"/>
        <a:ext cx="1628317" cy="976990"/>
      </dsp:txXfrm>
    </dsp:sp>
    <dsp:sp modelId="{C92AE528-4E3E-4BC4-BC59-306E099565B2}">
      <dsp:nvSpPr>
        <dsp:cNvPr id="0" name=""/>
        <dsp:cNvSpPr/>
      </dsp:nvSpPr>
      <dsp:spPr>
        <a:xfrm>
          <a:off x="895574" y="3614664"/>
          <a:ext cx="1628317" cy="9769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End of year incentive </a:t>
          </a:r>
        </a:p>
      </dsp:txBody>
      <dsp:txXfrm>
        <a:off x="895574" y="3614664"/>
        <a:ext cx="1628317" cy="976990"/>
      </dsp:txXfrm>
    </dsp:sp>
    <dsp:sp modelId="{E7EE7F42-4FE2-4243-9F78-4EC5F4F9C55B}">
      <dsp:nvSpPr>
        <dsp:cNvPr id="0" name=""/>
        <dsp:cNvSpPr/>
      </dsp:nvSpPr>
      <dsp:spPr>
        <a:xfrm>
          <a:off x="2686723" y="3614664"/>
          <a:ext cx="1628317" cy="9769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Substitute teacher appreciation at end of the year</a:t>
          </a:r>
        </a:p>
      </dsp:txBody>
      <dsp:txXfrm>
        <a:off x="2686723" y="3614664"/>
        <a:ext cx="1628317" cy="976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95FF0-FD07-4BB0-8CEE-FB55BAE4BB25}">
      <dsp:nvSpPr>
        <dsp:cNvPr id="0" name=""/>
        <dsp:cNvSpPr/>
      </dsp:nvSpPr>
      <dsp:spPr>
        <a:xfrm>
          <a:off x="299054" y="1056859"/>
          <a:ext cx="932871" cy="9328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CF786-2495-4DC1-A8AE-9EBCCB9DB2DF}">
      <dsp:nvSpPr>
        <dsp:cNvPr id="0" name=""/>
        <dsp:cNvSpPr/>
      </dsp:nvSpPr>
      <dsp:spPr>
        <a:xfrm>
          <a:off x="497863" y="1255668"/>
          <a:ext cx="535253" cy="5352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E9D10F-8FC2-4117-BBEF-D2E1AA9F3767}">
      <dsp:nvSpPr>
        <dsp:cNvPr id="0" name=""/>
        <dsp:cNvSpPr/>
      </dsp:nvSpPr>
      <dsp:spPr>
        <a:xfrm>
          <a:off x="841" y="2280297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Conduct interviews and make job offers (as needed)</a:t>
          </a:r>
        </a:p>
      </dsp:txBody>
      <dsp:txXfrm>
        <a:off x="841" y="2280297"/>
        <a:ext cx="1529296" cy="611718"/>
      </dsp:txXfrm>
    </dsp:sp>
    <dsp:sp modelId="{618210FD-624A-4FBB-A75F-D2459C19D2EA}">
      <dsp:nvSpPr>
        <dsp:cNvPr id="0" name=""/>
        <dsp:cNvSpPr/>
      </dsp:nvSpPr>
      <dsp:spPr>
        <a:xfrm>
          <a:off x="2095978" y="1056859"/>
          <a:ext cx="932871" cy="93287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254ED-61BE-4CDC-B6F3-C779346ABBFC}">
      <dsp:nvSpPr>
        <dsp:cNvPr id="0" name=""/>
        <dsp:cNvSpPr/>
      </dsp:nvSpPr>
      <dsp:spPr>
        <a:xfrm>
          <a:off x="2294787" y="1255668"/>
          <a:ext cx="535253" cy="5352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5F2BE-98DA-4051-BDC0-6ECADDF39EB0}">
      <dsp:nvSpPr>
        <dsp:cNvPr id="0" name=""/>
        <dsp:cNvSpPr/>
      </dsp:nvSpPr>
      <dsp:spPr>
        <a:xfrm>
          <a:off x="1797765" y="2280297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Onboard new hires (as needed)</a:t>
          </a:r>
        </a:p>
      </dsp:txBody>
      <dsp:txXfrm>
        <a:off x="1797765" y="2280297"/>
        <a:ext cx="1529296" cy="611718"/>
      </dsp:txXfrm>
    </dsp:sp>
    <dsp:sp modelId="{887842BD-0697-4B49-9B86-A049E2B21693}">
      <dsp:nvSpPr>
        <dsp:cNvPr id="0" name=""/>
        <dsp:cNvSpPr/>
      </dsp:nvSpPr>
      <dsp:spPr>
        <a:xfrm>
          <a:off x="3892902" y="1056859"/>
          <a:ext cx="932871" cy="93287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D3D74-C3A5-47C4-8629-89EA85826364}">
      <dsp:nvSpPr>
        <dsp:cNvPr id="0" name=""/>
        <dsp:cNvSpPr/>
      </dsp:nvSpPr>
      <dsp:spPr>
        <a:xfrm>
          <a:off x="4091711" y="1255668"/>
          <a:ext cx="535253" cy="5352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A0CE4-64F8-45AD-8CF4-C0D26AE0888E}">
      <dsp:nvSpPr>
        <dsp:cNvPr id="0" name=""/>
        <dsp:cNvSpPr/>
      </dsp:nvSpPr>
      <dsp:spPr>
        <a:xfrm>
          <a:off x="3594689" y="2280297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Ensure compliance with ACA requirements </a:t>
          </a:r>
        </a:p>
      </dsp:txBody>
      <dsp:txXfrm>
        <a:off x="3594689" y="2280297"/>
        <a:ext cx="1529296" cy="611718"/>
      </dsp:txXfrm>
    </dsp:sp>
    <dsp:sp modelId="{2B1D498B-8F1E-46EF-9A8F-548833C5A68C}">
      <dsp:nvSpPr>
        <dsp:cNvPr id="0" name=""/>
        <dsp:cNvSpPr/>
      </dsp:nvSpPr>
      <dsp:spPr>
        <a:xfrm>
          <a:off x="5689826" y="1056859"/>
          <a:ext cx="932871" cy="93287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00CAA-08C4-4A8D-9893-99EE75946441}">
      <dsp:nvSpPr>
        <dsp:cNvPr id="0" name=""/>
        <dsp:cNvSpPr/>
      </dsp:nvSpPr>
      <dsp:spPr>
        <a:xfrm>
          <a:off x="5888634" y="1255668"/>
          <a:ext cx="535253" cy="5352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B32F7-FA57-4FFD-8438-1CCC425C9E20}">
      <dsp:nvSpPr>
        <dsp:cNvPr id="0" name=""/>
        <dsp:cNvSpPr/>
      </dsp:nvSpPr>
      <dsp:spPr>
        <a:xfrm>
          <a:off x="5391613" y="2280297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Conduct campus check ins </a:t>
          </a:r>
        </a:p>
      </dsp:txBody>
      <dsp:txXfrm>
        <a:off x="5391613" y="2280297"/>
        <a:ext cx="1529296" cy="611718"/>
      </dsp:txXfrm>
    </dsp:sp>
    <dsp:sp modelId="{4B3BE66F-2AF8-499F-B34F-F606B7CCE3B5}">
      <dsp:nvSpPr>
        <dsp:cNvPr id="0" name=""/>
        <dsp:cNvSpPr/>
      </dsp:nvSpPr>
      <dsp:spPr>
        <a:xfrm>
          <a:off x="7486750" y="1056859"/>
          <a:ext cx="932871" cy="9328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CCD7A-B49C-472E-8BF3-9EE58763851B}">
      <dsp:nvSpPr>
        <dsp:cNvPr id="0" name=""/>
        <dsp:cNvSpPr/>
      </dsp:nvSpPr>
      <dsp:spPr>
        <a:xfrm>
          <a:off x="7685558" y="1255668"/>
          <a:ext cx="535253" cy="53525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3D0B5-581B-4D07-BA2E-11AAAC1A9CCB}">
      <dsp:nvSpPr>
        <dsp:cNvPr id="0" name=""/>
        <dsp:cNvSpPr/>
      </dsp:nvSpPr>
      <dsp:spPr>
        <a:xfrm>
          <a:off x="7188537" y="2280297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Review fill rates</a:t>
          </a:r>
        </a:p>
      </dsp:txBody>
      <dsp:txXfrm>
        <a:off x="7188537" y="2280297"/>
        <a:ext cx="1529296" cy="611718"/>
      </dsp:txXfrm>
    </dsp:sp>
    <dsp:sp modelId="{A977B079-D41C-4116-9E9F-D5CDFB246BE8}">
      <dsp:nvSpPr>
        <dsp:cNvPr id="0" name=""/>
        <dsp:cNvSpPr/>
      </dsp:nvSpPr>
      <dsp:spPr>
        <a:xfrm>
          <a:off x="9283674" y="1056859"/>
          <a:ext cx="932871" cy="9328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16087-DBA1-4529-BBB4-13899E2633C4}">
      <dsp:nvSpPr>
        <dsp:cNvPr id="0" name=""/>
        <dsp:cNvSpPr/>
      </dsp:nvSpPr>
      <dsp:spPr>
        <a:xfrm>
          <a:off x="9482482" y="1255668"/>
          <a:ext cx="535253" cy="53525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987F3F-33F4-4E37-B130-5DCC8FC4B2EC}">
      <dsp:nvSpPr>
        <dsp:cNvPr id="0" name=""/>
        <dsp:cNvSpPr/>
      </dsp:nvSpPr>
      <dsp:spPr>
        <a:xfrm>
          <a:off x="8985461" y="2280297"/>
          <a:ext cx="1529296" cy="61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Substitute teacher evaluations</a:t>
          </a:r>
        </a:p>
      </dsp:txBody>
      <dsp:txXfrm>
        <a:off x="8985461" y="2280297"/>
        <a:ext cx="1529296" cy="611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36707-A1A8-4F51-BE3E-33F5949895C7}">
      <dsp:nvSpPr>
        <dsp:cNvPr id="0" name=""/>
        <dsp:cNvSpPr/>
      </dsp:nvSpPr>
      <dsp:spPr>
        <a:xfrm>
          <a:off x="0" y="1195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STEDI Surveys</a:t>
          </a:r>
        </a:p>
      </dsp:txBody>
      <dsp:txXfrm>
        <a:off x="33968" y="35163"/>
        <a:ext cx="3717680" cy="627895"/>
      </dsp:txXfrm>
    </dsp:sp>
    <dsp:sp modelId="{81BF407A-F5FC-459B-BC41-0A5B371B8DC2}">
      <dsp:nvSpPr>
        <dsp:cNvPr id="0" name=""/>
        <dsp:cNvSpPr/>
      </dsp:nvSpPr>
      <dsp:spPr>
        <a:xfrm rot="5400000">
          <a:off x="6872275" y="-2285257"/>
          <a:ext cx="556665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Notify substitute teachers of continued employment for next school year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confirm continued employment interest</a:t>
          </a:r>
        </a:p>
      </dsp:txBody>
      <dsp:txXfrm rot="-5400000">
        <a:off x="3785616" y="828576"/>
        <a:ext cx="6702810" cy="502317"/>
      </dsp:txXfrm>
    </dsp:sp>
    <dsp:sp modelId="{F3791B9D-4425-4EC2-A88C-30FDED4B7E7E}">
      <dsp:nvSpPr>
        <dsp:cNvPr id="0" name=""/>
        <dsp:cNvSpPr/>
      </dsp:nvSpPr>
      <dsp:spPr>
        <a:xfrm>
          <a:off x="0" y="731818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Letter of Reasonable Assurance</a:t>
          </a:r>
        </a:p>
      </dsp:txBody>
      <dsp:txXfrm>
        <a:off x="33968" y="765786"/>
        <a:ext cx="3717680" cy="627895"/>
      </dsp:txXfrm>
    </dsp:sp>
    <dsp:sp modelId="{8DD077CE-BDAD-465F-9DEC-451F4297687D}">
      <dsp:nvSpPr>
        <dsp:cNvPr id="0" name=""/>
        <dsp:cNvSpPr/>
      </dsp:nvSpPr>
      <dsp:spPr>
        <a:xfrm>
          <a:off x="0" y="1462441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Initiate planning for Back to School (BTS) trainings (site, date/times based on instructional calendar, etc.)</a:t>
          </a:r>
        </a:p>
      </dsp:txBody>
      <dsp:txXfrm>
        <a:off x="33968" y="1496409"/>
        <a:ext cx="3717680" cy="627895"/>
      </dsp:txXfrm>
    </dsp:sp>
    <dsp:sp modelId="{20EA53B6-B388-4BA4-8662-76CA96369798}">
      <dsp:nvSpPr>
        <dsp:cNvPr id="0" name=""/>
        <dsp:cNvSpPr/>
      </dsp:nvSpPr>
      <dsp:spPr>
        <a:xfrm>
          <a:off x="0" y="2193064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Order ID badges, substitute teacher related items to replenish current school year use</a:t>
          </a:r>
        </a:p>
      </dsp:txBody>
      <dsp:txXfrm>
        <a:off x="33968" y="2227032"/>
        <a:ext cx="3717680" cy="627895"/>
      </dsp:txXfrm>
    </dsp:sp>
    <dsp:sp modelId="{79E47847-9BB4-4BB4-8ABB-193AD39DF02C}">
      <dsp:nvSpPr>
        <dsp:cNvPr id="0" name=""/>
        <dsp:cNvSpPr/>
      </dsp:nvSpPr>
      <dsp:spPr>
        <a:xfrm>
          <a:off x="0" y="2923688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Review fill rates</a:t>
          </a:r>
        </a:p>
      </dsp:txBody>
      <dsp:txXfrm>
        <a:off x="33968" y="2957656"/>
        <a:ext cx="3717680" cy="627895"/>
      </dsp:txXfrm>
    </dsp:sp>
    <dsp:sp modelId="{8E45AFAC-7118-4E89-BB5F-3EEA249D7D8F}">
      <dsp:nvSpPr>
        <dsp:cNvPr id="0" name=""/>
        <dsp:cNvSpPr/>
      </dsp:nvSpPr>
      <dsp:spPr>
        <a:xfrm>
          <a:off x="0" y="3654311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Ensure compliance with ACA requirements</a:t>
          </a:r>
        </a:p>
      </dsp:txBody>
      <dsp:txXfrm>
        <a:off x="33968" y="3688279"/>
        <a:ext cx="3717680" cy="627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67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7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2CEC-BC58-59D7-E4B7-B958AF8FE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483BB-BAA5-F579-A7DB-21A083806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EA0C1-89DC-9126-2576-E7D7B588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12291-2DA7-50D2-849E-619896CA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BF50D-3C6B-C0FD-B8CE-5B784A3F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CFA4-ADEA-4005-EE35-4E21907DD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253E-2B8A-3315-E728-0571B0BB0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85F-113C-5D65-740A-1AC49B4F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7C91-2959-FA3A-173B-0AB376EE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3D325-49C2-A69B-B025-B3699CC3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4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C641-EFA2-0620-0BD4-86F86CB31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E7948-CA6B-79F9-4B81-7A0B2F165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77270-BC64-8320-2D13-ECEB2166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B866A-468D-27D5-082E-50DC3F68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00A36-64AA-8415-C2F8-81CCAA08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D967-E33D-675E-18C4-E1017BAC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E14E6-A5B5-EC27-290B-8AAC7A6E1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136BE-CA78-C39F-423E-83650C41D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1B11C-0FFB-BB8E-4E2F-E615C0AC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8D33F-430C-EAF4-9500-0202908EC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6FB34-B29C-4E05-9E3D-8DF0A9AA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14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0CC98-D61E-3C71-BF14-81B4D657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534BF-F98A-76B5-EC4D-7A6F6D422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69035-DDDE-36E7-3858-353C8B068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E7B05-89D0-9FC8-6A57-BF2C4A6F7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EC100-06DB-BA74-6725-A67066DD8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F7400-A216-C20C-A8EC-BD5B20F40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72A0-B47F-8FAE-E424-156BA353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3C5C8-D283-0C0A-F5DD-332F2DB6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52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F8C8F-782B-2B99-E6E3-77FEF492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30147-2630-4E50-8E26-01E2D4B9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A5DAA-ECB7-44D3-4BA5-A6F9A9C6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892CE-D4F2-F320-A7F3-7F6A24CE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1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64C310-4A8F-143E-A6E9-E112EF0C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4B75E-8A3B-7A9D-21BA-F4EB8143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2B473-6EB5-A021-1421-AB893641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24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3C8B-1518-78EA-EDE0-A001401DF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A0C45-15F9-B803-D05F-56C2C84BC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5BBAE-CC0F-6B6C-1FF7-26FCFDFC9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4A33F-6471-DFB8-B1F5-70B6F264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A224F-0A38-313E-3C0E-9ADCEDF9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32394-5CDF-5D93-A13D-D5FCCC9C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4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7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7E5F-75C5-0AAE-5C32-149CB699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5EE93-CBE2-743D-BDAD-30A36726B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0E464-05FC-4290-DCB1-EDA9411D0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E6A39-8B4B-CB92-20BD-89D8653E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8E760-0676-7763-1672-8FFD3DA0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C8255-D085-5FAC-ADC0-A63C490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98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3997-4416-7CB7-2A1C-2FFF6A84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41641-464D-31E7-1CFA-AB76DAA7E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06412-AE5E-FA27-3171-5E1332692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0D5E9-5151-3C12-9D34-64FFE05D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8FF44-3FFE-1CFC-DA5B-1CEE8A7B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38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87435A-B454-6550-30D2-8C6522E19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1E392-995D-FA9B-4D2D-4F36D5E08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98951-F056-E7E1-23F8-31FCEBA13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A4BBF-6997-2097-AD46-85737595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BC036-8131-1528-3753-CA8966AA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85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800" b="0" i="0"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RedRoverK12.com/Substitute-Management-Symposium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1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785" y="1619765"/>
            <a:ext cx="10515600" cy="2747963"/>
          </a:xfrm>
        </p:spPr>
        <p:txBody>
          <a:bodyPr/>
          <a:lstStyle>
            <a:lvl1pPr marL="0" indent="0">
              <a:buNone/>
              <a:defRPr sz="2800" b="0" i="0">
                <a:latin typeface="Inter Light" panose="02000503000000020004" pitchFamily="2" charset="0"/>
                <a:ea typeface="Inter Light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RedRoverK12.com/Substitute-Management-Symposium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61579-D2E8-4B42-BABA-01B2050339C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4BBE5F-829A-BA46-EF96-D745DAC9BFEA}"/>
              </a:ext>
            </a:extLst>
          </p:cNvPr>
          <p:cNvSpPr txBox="1">
            <a:spLocks/>
          </p:cNvSpPr>
          <p:nvPr userDrawn="1"/>
        </p:nvSpPr>
        <p:spPr>
          <a:xfrm>
            <a:off x="1238498" y="6525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GT Super Ds Trial Rg" pitchFamily="2" charset="77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62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94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2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8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93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1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14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3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26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8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0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4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6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9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3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2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5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11EE93-41C8-4B0F-9B3A-30CC77C025C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7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34066-0799-9CFB-8991-480399EE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0A1C9-0DF4-5A45-C41B-AA22D712F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34E2A-87DC-6999-97B9-03A59E425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5CD0-A886-CC11-7390-F3F7B5D4D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5FBD1-41FD-1A9E-2899-B706A64C9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6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78881"/>
            <a:ext cx="10515600" cy="1962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40230"/>
            <a:ext cx="10515600" cy="2747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A60B85-D936-9023-5912-6BCB7B915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56350"/>
            <a:ext cx="4416631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48131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</a:lstStyle>
          <a:p>
            <a:r>
              <a:rPr lang="en-US" dirty="0"/>
              <a:t>RedRoverK12.com/Substitute-Management-Symposium</a:t>
            </a:r>
          </a:p>
        </p:txBody>
      </p:sp>
    </p:spTree>
    <p:extLst>
      <p:ext uri="{BB962C8B-B14F-4D97-AF65-F5344CB8AC3E}">
        <p14:creationId xmlns:p14="http://schemas.microsoft.com/office/powerpoint/2010/main" val="333373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GT Super Ds Trial Rg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E1E2100D-E87B-E1C5-9207-D8935DDC8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11"/>
            <a:ext cx="12191980" cy="685798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BB3C67-2929-8412-8184-7B2E3DDC3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834" y="4651918"/>
            <a:ext cx="8442384" cy="1310314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April 11, 2025</a:t>
            </a:r>
          </a:p>
          <a:p>
            <a:r>
              <a:rPr lang="en-US" dirty="0">
                <a:solidFill>
                  <a:srgbClr val="FFFFFF"/>
                </a:solidFill>
              </a:rPr>
              <a:t>Presented by </a:t>
            </a:r>
          </a:p>
          <a:p>
            <a:r>
              <a:rPr lang="en-US" dirty="0">
                <a:solidFill>
                  <a:srgbClr val="FFFFFF"/>
                </a:solidFill>
              </a:rPr>
              <a:t>Melissa Aguero Ramirez</a:t>
            </a:r>
          </a:p>
          <a:p>
            <a:r>
              <a:rPr lang="en-US" dirty="0">
                <a:solidFill>
                  <a:srgbClr val="FFFFFF"/>
                </a:solidFill>
              </a:rPr>
              <a:t>HR Consultant &amp; Talent Development Director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680FEC-3018-47E2-0C9F-D28A7438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308941"/>
            <a:ext cx="6215417" cy="429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8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78FD-1AC5-5891-532F-2AD4BA540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6257"/>
            <a:ext cx="6926703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Letter of reasonable assurance</a:t>
            </a:r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E4AC1254-863F-8C89-0A2D-D9A65888F6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5121"/>
          <a:stretch/>
        </p:blipFill>
        <p:spPr>
          <a:xfrm>
            <a:off x="20" y="10"/>
            <a:ext cx="12191980" cy="527993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51935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926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0F0E6-D147-0955-8E82-94BB3D9B5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78B45A7-FFD2-1E8E-DAD0-14019977CF5C}"/>
              </a:ext>
            </a:extLst>
          </p:cNvPr>
          <p:cNvSpPr txBox="1">
            <a:spLocks/>
          </p:cNvSpPr>
          <p:nvPr/>
        </p:nvSpPr>
        <p:spPr>
          <a:xfrm>
            <a:off x="1188161" y="2331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GT Super Ds Trial Rg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GT Super Ds Trial Rg" pitchFamily="2" charset="77"/>
                <a:ea typeface="+mj-ea"/>
                <a:cs typeface="+mj-cs"/>
              </a:rPr>
              <a:t>End of Year Surveys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1440C91-02E8-7107-386D-4ED9326B24FB}"/>
              </a:ext>
            </a:extLst>
          </p:cNvPr>
          <p:cNvSpPr/>
          <p:nvPr/>
        </p:nvSpPr>
        <p:spPr>
          <a:xfrm>
            <a:off x="1054329" y="1836764"/>
            <a:ext cx="2840927" cy="2079152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26CA26B-E731-B5A7-3FEE-80C5DB0467CA}"/>
              </a:ext>
            </a:extLst>
          </p:cNvPr>
          <p:cNvSpPr/>
          <p:nvPr/>
        </p:nvSpPr>
        <p:spPr>
          <a:xfrm>
            <a:off x="1054329" y="4208035"/>
            <a:ext cx="2840927" cy="2079152"/>
          </a:xfrm>
          <a:prstGeom prst="roundRect">
            <a:avLst/>
          </a:prstGeom>
          <a:solidFill>
            <a:srgbClr val="E84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84D4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1236BD6-69D3-EB6D-DB3D-433353623433}"/>
              </a:ext>
            </a:extLst>
          </p:cNvPr>
          <p:cNvSpPr/>
          <p:nvPr/>
        </p:nvSpPr>
        <p:spPr>
          <a:xfrm>
            <a:off x="8317698" y="1803681"/>
            <a:ext cx="2840927" cy="2079152"/>
          </a:xfrm>
          <a:prstGeom prst="roundRect">
            <a:avLst/>
          </a:prstGeom>
          <a:solidFill>
            <a:srgbClr val="481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Google Shape;157;p5">
            <a:extLst>
              <a:ext uri="{FF2B5EF4-FFF2-40B4-BE49-F238E27FC236}">
                <a16:creationId xmlns:a16="http://schemas.microsoft.com/office/drawing/2014/main" id="{2948AED3-A7D3-076C-8478-28FC6864152F}"/>
              </a:ext>
            </a:extLst>
          </p:cNvPr>
          <p:cNvSpPr txBox="1"/>
          <p:nvPr/>
        </p:nvSpPr>
        <p:spPr>
          <a:xfrm>
            <a:off x="8308795" y="1820631"/>
            <a:ext cx="2665661" cy="58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Permanent Teachers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sp>
        <p:nvSpPr>
          <p:cNvPr id="48" name="Google Shape;157;p5">
            <a:extLst>
              <a:ext uri="{FF2B5EF4-FFF2-40B4-BE49-F238E27FC236}">
                <a16:creationId xmlns:a16="http://schemas.microsoft.com/office/drawing/2014/main" id="{FD354428-6105-42B2-0B0F-E221DCA27FE1}"/>
              </a:ext>
            </a:extLst>
          </p:cNvPr>
          <p:cNvSpPr txBox="1"/>
          <p:nvPr/>
        </p:nvSpPr>
        <p:spPr>
          <a:xfrm>
            <a:off x="1042564" y="1853714"/>
            <a:ext cx="2665661" cy="58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Substitute Teacher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481311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sp>
        <p:nvSpPr>
          <p:cNvPr id="49" name="Google Shape;157;p5">
            <a:extLst>
              <a:ext uri="{FF2B5EF4-FFF2-40B4-BE49-F238E27FC236}">
                <a16:creationId xmlns:a16="http://schemas.microsoft.com/office/drawing/2014/main" id="{7B115039-475A-CE46-0780-D1C20538FBA3}"/>
              </a:ext>
            </a:extLst>
          </p:cNvPr>
          <p:cNvSpPr txBox="1"/>
          <p:nvPr/>
        </p:nvSpPr>
        <p:spPr>
          <a:xfrm>
            <a:off x="1061902" y="4208035"/>
            <a:ext cx="2665661" cy="58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School Staff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sp>
        <p:nvSpPr>
          <p:cNvPr id="50" name="Google Shape;117;p3">
            <a:extLst>
              <a:ext uri="{FF2B5EF4-FFF2-40B4-BE49-F238E27FC236}">
                <a16:creationId xmlns:a16="http://schemas.microsoft.com/office/drawing/2014/main" id="{D24EEA8C-E392-5347-0073-0FE19F5F1C51}"/>
              </a:ext>
            </a:extLst>
          </p:cNvPr>
          <p:cNvSpPr txBox="1">
            <a:spLocks/>
          </p:cNvSpPr>
          <p:nvPr/>
        </p:nvSpPr>
        <p:spPr>
          <a:xfrm>
            <a:off x="1033375" y="2409248"/>
            <a:ext cx="2932371" cy="19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https://www.surveymonkey.com/r/STEDI-SubSurvey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A22F8B2-ED28-471F-E32C-5C55579E2364}"/>
              </a:ext>
            </a:extLst>
          </p:cNvPr>
          <p:cNvSpPr/>
          <p:nvPr/>
        </p:nvSpPr>
        <p:spPr>
          <a:xfrm>
            <a:off x="8317698" y="4280472"/>
            <a:ext cx="2840927" cy="2079152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Google Shape;157;p5">
            <a:extLst>
              <a:ext uri="{FF2B5EF4-FFF2-40B4-BE49-F238E27FC236}">
                <a16:creationId xmlns:a16="http://schemas.microsoft.com/office/drawing/2014/main" id="{D8884585-ED2C-8426-C14D-0A990C98DC66}"/>
              </a:ext>
            </a:extLst>
          </p:cNvPr>
          <p:cNvSpPr txBox="1"/>
          <p:nvPr/>
        </p:nvSpPr>
        <p:spPr>
          <a:xfrm>
            <a:off x="8308795" y="4287197"/>
            <a:ext cx="2665661" cy="58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Princi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pals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481311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pic>
        <p:nvPicPr>
          <p:cNvPr id="3" name="Graphic 2" descr="Line arrow: Counter-clockwise curve outline">
            <a:extLst>
              <a:ext uri="{FF2B5EF4-FFF2-40B4-BE49-F238E27FC236}">
                <a16:creationId xmlns:a16="http://schemas.microsoft.com/office/drawing/2014/main" id="{CCA03C46-7B8B-0CCF-91E0-6900CA80D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233293">
            <a:off x="4032177" y="4338024"/>
            <a:ext cx="1964046" cy="1964046"/>
          </a:xfrm>
          <a:prstGeom prst="rect">
            <a:avLst/>
          </a:prstGeom>
        </p:spPr>
      </p:pic>
      <p:pic>
        <p:nvPicPr>
          <p:cNvPr id="4" name="Graphic 3" descr="Line arrow: Counter-clockwise curve outline">
            <a:extLst>
              <a:ext uri="{FF2B5EF4-FFF2-40B4-BE49-F238E27FC236}">
                <a16:creationId xmlns:a16="http://schemas.microsoft.com/office/drawing/2014/main" id="{E31A413A-3346-AC5C-D3CB-9E0B00470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366707" flipH="1">
            <a:off x="6219051" y="4338025"/>
            <a:ext cx="1964046" cy="19640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822105-EEBF-ED83-A4C6-A07CDCCA0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753" y="2953353"/>
            <a:ext cx="3392417" cy="848105"/>
          </a:xfrm>
          <a:prstGeom prst="rect">
            <a:avLst/>
          </a:prstGeom>
        </p:spPr>
      </p:pic>
      <p:sp>
        <p:nvSpPr>
          <p:cNvPr id="7" name="Google Shape;117;p3">
            <a:extLst>
              <a:ext uri="{FF2B5EF4-FFF2-40B4-BE49-F238E27FC236}">
                <a16:creationId xmlns:a16="http://schemas.microsoft.com/office/drawing/2014/main" id="{4B7232C4-0E42-4C5D-DD21-7C585F9471FC}"/>
              </a:ext>
            </a:extLst>
          </p:cNvPr>
          <p:cNvSpPr txBox="1">
            <a:spLocks/>
          </p:cNvSpPr>
          <p:nvPr/>
        </p:nvSpPr>
        <p:spPr>
          <a:xfrm>
            <a:off x="1042565" y="4959774"/>
            <a:ext cx="2923182" cy="19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https://www.surveymonkey.com/r/Fill-RateStaff</a:t>
            </a:r>
          </a:p>
        </p:txBody>
      </p:sp>
      <p:sp>
        <p:nvSpPr>
          <p:cNvPr id="8" name="Google Shape;117;p3">
            <a:extLst>
              <a:ext uri="{FF2B5EF4-FFF2-40B4-BE49-F238E27FC236}">
                <a16:creationId xmlns:a16="http://schemas.microsoft.com/office/drawing/2014/main" id="{CDEC691C-235A-964F-7CF8-8E4572E5D341}"/>
              </a:ext>
            </a:extLst>
          </p:cNvPr>
          <p:cNvSpPr txBox="1">
            <a:spLocks/>
          </p:cNvSpPr>
          <p:nvPr/>
        </p:nvSpPr>
        <p:spPr>
          <a:xfrm>
            <a:off x="8317699" y="2460858"/>
            <a:ext cx="2956316" cy="19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https://www.surveymonkey.com/r/Fill-RateTeacher</a:t>
            </a:r>
          </a:p>
        </p:txBody>
      </p:sp>
      <p:sp>
        <p:nvSpPr>
          <p:cNvPr id="9" name="Google Shape;117;p3">
            <a:extLst>
              <a:ext uri="{FF2B5EF4-FFF2-40B4-BE49-F238E27FC236}">
                <a16:creationId xmlns:a16="http://schemas.microsoft.com/office/drawing/2014/main" id="{9E6218AA-56D6-F71D-1109-B90E96077FD2}"/>
              </a:ext>
            </a:extLst>
          </p:cNvPr>
          <p:cNvSpPr txBox="1">
            <a:spLocks/>
          </p:cNvSpPr>
          <p:nvPr/>
        </p:nvSpPr>
        <p:spPr>
          <a:xfrm>
            <a:off x="8317699" y="5096459"/>
            <a:ext cx="2956316" cy="19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https://www.surveymonkey.com/r/Fill-RatePrincipal</a:t>
            </a:r>
          </a:p>
        </p:txBody>
      </p:sp>
    </p:spTree>
    <p:extLst>
      <p:ext uri="{BB962C8B-B14F-4D97-AF65-F5344CB8AC3E}">
        <p14:creationId xmlns:p14="http://schemas.microsoft.com/office/powerpoint/2010/main" val="3560293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3669D4-66D6-8BC9-365A-5653111CE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DC07B27-4E3C-4BCF-ABDB-6AA72857C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19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D11BE6-2A04-4DBB-842D-88602B5E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12437"/>
            <a:ext cx="11713464" cy="6844063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A05E02A-9AA9-45EC-B87B-B46F043F3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" y="2724072"/>
            <a:ext cx="12192008" cy="4114801"/>
          </a:xfrm>
          <a:prstGeom prst="rect">
            <a:avLst/>
          </a:prstGeom>
          <a:gradFill>
            <a:gsLst>
              <a:gs pos="30000">
                <a:schemeClr val="accent1">
                  <a:lumMod val="75000"/>
                  <a:alpha val="19000"/>
                </a:schemeClr>
              </a:gs>
              <a:gs pos="100000">
                <a:schemeClr val="accent1">
                  <a:alpha val="24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91EDBA-E8E0-4575-8147-B7003452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09672" y="1716338"/>
            <a:ext cx="6858003" cy="3422328"/>
          </a:xfrm>
          <a:prstGeom prst="rect">
            <a:avLst/>
          </a:prstGeom>
          <a:gradFill>
            <a:gsLst>
              <a:gs pos="0">
                <a:schemeClr val="accent1">
                  <a:alpha val="52000"/>
                </a:schemeClr>
              </a:gs>
              <a:gs pos="76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1DA5B-817D-34C9-9EFE-1A721AF7F810}"/>
              </a:ext>
            </a:extLst>
          </p:cNvPr>
          <p:cNvSpPr txBox="1"/>
          <p:nvPr/>
        </p:nvSpPr>
        <p:spPr>
          <a:xfrm>
            <a:off x="1153236" y="559703"/>
            <a:ext cx="9867331" cy="11674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Leveraging Your Organization’s Unique Value to Attract and Keep Substitutes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FEE4473-A122-4E96-8C31-B4C5AAA27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123" y="2706446"/>
            <a:ext cx="12191997" cy="3711900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92000">
                <a:schemeClr val="accent1">
                  <a:lumMod val="75000"/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1AB52-AC3F-E2BF-55DB-BA28824B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464" y="2400882"/>
            <a:ext cx="2745702" cy="27299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851154-B2A4-FE6D-0190-A1202A9A7C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4" t="382" r="89184" b="88635"/>
          <a:stretch/>
        </p:blipFill>
        <p:spPr>
          <a:xfrm>
            <a:off x="4808958" y="4781472"/>
            <a:ext cx="3179928" cy="1132575"/>
          </a:xfrm>
          <a:prstGeom prst="rect">
            <a:avLst/>
          </a:prstGeom>
          <a:noFill/>
        </p:spPr>
      </p:pic>
      <p:pic>
        <p:nvPicPr>
          <p:cNvPr id="4" name="Picture 3" descr="A person in a blue shirt&#10;&#10;AI-generated content may be incorrect.">
            <a:extLst>
              <a:ext uri="{FF2B5EF4-FFF2-40B4-BE49-F238E27FC236}">
                <a16:creationId xmlns:a16="http://schemas.microsoft.com/office/drawing/2014/main" id="{801143BA-E7A6-12EE-5616-A03A02DF4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4" y="2268292"/>
            <a:ext cx="3179927" cy="3179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80870-4FBB-4EF1-ABB1-9820B88F46BC}"/>
              </a:ext>
            </a:extLst>
          </p:cNvPr>
          <p:cNvSpPr txBox="1"/>
          <p:nvPr/>
        </p:nvSpPr>
        <p:spPr>
          <a:xfrm>
            <a:off x="1361511" y="5703568"/>
            <a:ext cx="27570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Dr. Kate </a:t>
            </a:r>
            <a:r>
              <a:rPr lang="en-US" sz="18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Heynoski</a:t>
            </a:r>
            <a:endParaRPr lang="en-US" sz="18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Co-Founder / Chief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5AF023-073C-0BF0-B0E0-247ED7E88B15}"/>
              </a:ext>
            </a:extLst>
          </p:cNvPr>
          <p:cNvSpPr txBox="1"/>
          <p:nvPr/>
        </p:nvSpPr>
        <p:spPr>
          <a:xfrm>
            <a:off x="8919817" y="5251701"/>
            <a:ext cx="29987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Stephen Fujii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Vice President of Customer Experience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73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89C08-978C-6BB3-725C-13CB1112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22" b="3604"/>
          <a:stretch/>
        </p:blipFill>
        <p:spPr>
          <a:xfrm>
            <a:off x="909235" y="471487"/>
            <a:ext cx="5744377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4FA5D-0314-CAE5-5C69-20704949427F}"/>
              </a:ext>
            </a:extLst>
          </p:cNvPr>
          <p:cNvSpPr txBox="1"/>
          <p:nvPr/>
        </p:nvSpPr>
        <p:spPr>
          <a:xfrm>
            <a:off x="6929437" y="885825"/>
            <a:ext cx="50006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 Schedule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7E900-9054-801C-C625-8EEEC37C5930}"/>
              </a:ext>
            </a:extLst>
          </p:cNvPr>
          <p:cNvSpPr txBox="1"/>
          <p:nvPr/>
        </p:nvSpPr>
        <p:spPr>
          <a:xfrm>
            <a:off x="916781" y="3294519"/>
            <a:ext cx="103584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August 28, 2024 (Wednesday)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	</a:t>
            </a:r>
            <a:r>
              <a:rPr kumimoji="0" lang="en-US" sz="1800" b="0" i="0" u="none" strike="sng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February 12, 2025 (Wednesday)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September 20, 2024 (Friday)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</a:t>
            </a:r>
            <a:r>
              <a:rPr kumimoji="0" lang="en-US" sz="1800" b="0" i="0" u="none" strike="sng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March 11, 2025 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October 22, 2024 (Tuesday)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</a:t>
            </a:r>
            <a:r>
              <a:rPr kumimoji="0" lang="en-US" sz="1800" b="0" i="0" u="none" strike="sng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April 11, 2025 (Friday)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November 19, 2024 (Tuesday)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</a:t>
            </a:r>
            <a:r>
              <a:rPr kumimoji="0" lang="en-US" sz="1800" b="0" i="0" u="non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May 14, 2025 (Wednesday)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December 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Bembo"/>
                <a:ea typeface="+mn-ea"/>
                <a:cs typeface="+mn-cs"/>
              </a:rPr>
              <a:t>4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, 2024**  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UPDATE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Bembo"/>
                <a:ea typeface="+mn-ea"/>
                <a:cs typeface="+mn-cs"/>
              </a:rPr>
              <a:t>June 25, 2025 (Wednesday)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UPDATE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January 16, 2025 (Thursday)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July 17, 2025 (Thursday)</a:t>
            </a:r>
          </a:p>
        </p:txBody>
      </p:sp>
    </p:spTree>
    <p:extLst>
      <p:ext uri="{BB962C8B-B14F-4D97-AF65-F5344CB8AC3E}">
        <p14:creationId xmlns:p14="http://schemas.microsoft.com/office/powerpoint/2010/main" val="486228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12118-A450-8FE5-5F6D-EFDAEB46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82" y="146320"/>
            <a:ext cx="4618836" cy="127566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kern="1200" cap="all" spc="390" baseline="0" dirty="0">
                <a:latin typeface="+mj-lt"/>
                <a:ea typeface="+mj-ea"/>
                <a:cs typeface="+mj-cs"/>
              </a:rPr>
              <a:t>STEDI support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E05191B-E327-F5B0-3A16-5DEBF3B9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465" y="1856512"/>
            <a:ext cx="4618836" cy="3750539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Online training </a:t>
            </a:r>
          </a:p>
          <a:p>
            <a:pPr marL="617220" lvl="1" indent="-342900"/>
            <a:r>
              <a:rPr lang="en-US" sz="2400" dirty="0"/>
              <a:t>Substitute teachers</a:t>
            </a:r>
          </a:p>
          <a:p>
            <a:pPr marL="617220" lvl="1" indent="-342900"/>
            <a:r>
              <a:rPr lang="en-US" sz="2400" dirty="0"/>
              <a:t>Classroom management for Teachers</a:t>
            </a:r>
          </a:p>
          <a:p>
            <a:pPr marL="617220" lvl="1" indent="-342900"/>
            <a:r>
              <a:rPr lang="en-US" dirty="0"/>
              <a:t>Special education settings</a:t>
            </a:r>
          </a:p>
          <a:p>
            <a:pPr marL="274320" lvl="1" indent="0">
              <a:buNone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On site training </a:t>
            </a:r>
          </a:p>
          <a:p>
            <a:pPr marL="617220" lvl="1" indent="-342900"/>
            <a:r>
              <a:rPr lang="en-US" sz="2400" dirty="0"/>
              <a:t>Substitute teachers</a:t>
            </a:r>
          </a:p>
          <a:p>
            <a:pPr marL="617220" lvl="1" indent="-342900"/>
            <a:r>
              <a:rPr lang="en-US" sz="2400" dirty="0"/>
              <a:t>Instructional aides</a:t>
            </a:r>
          </a:p>
        </p:txBody>
      </p:sp>
      <p:pic>
        <p:nvPicPr>
          <p:cNvPr id="5" name="Content Placeholder 4" descr="A group of women sitting around a table&#10;&#10;Description automatically generated">
            <a:extLst>
              <a:ext uri="{FF2B5EF4-FFF2-40B4-BE49-F238E27FC236}">
                <a16:creationId xmlns:a16="http://schemas.microsoft.com/office/drawing/2014/main" id="{04C5879B-EDCD-BB64-AF81-091CE99B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5" b="3533"/>
          <a:stretch/>
        </p:blipFill>
        <p:spPr>
          <a:xfrm>
            <a:off x="20" y="1"/>
            <a:ext cx="6102428" cy="3429000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F9BA45C5-FCD4-D266-F22E-75B53D4B1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r="-1" b="2264"/>
          <a:stretch/>
        </p:blipFill>
        <p:spPr>
          <a:xfrm>
            <a:off x="-1" y="3429000"/>
            <a:ext cx="61024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51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F05ACD0-FF4A-4F8F-B5C5-6A4EBD0D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9AFA28-B5ED-4346-9AF7-68A157F16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74A34-D87F-6D7A-F4FE-7A3B03425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608" y="1380564"/>
            <a:ext cx="4561369" cy="23462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Substitute Teacher Appreciation Week</a:t>
            </a:r>
            <a:br>
              <a:rPr lang="en-US" sz="3200" b="1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</a:br>
            <a:br>
              <a:rPr lang="en-US" sz="3200" b="1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May 5-9,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53B87-56DC-4DBA-429B-EE126218E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590" y="1380565"/>
            <a:ext cx="3769120" cy="4096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A56B04-7E38-6B64-8855-FBC6111606DA}"/>
              </a:ext>
            </a:extLst>
          </p:cNvPr>
          <p:cNvSpPr txBox="1"/>
          <p:nvPr/>
        </p:nvSpPr>
        <p:spPr>
          <a:xfrm>
            <a:off x="2173356" y="5108103"/>
            <a:ext cx="3860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https://www.stedi.org/giveaway/</a:t>
            </a:r>
          </a:p>
        </p:txBody>
      </p:sp>
    </p:spTree>
    <p:extLst>
      <p:ext uri="{BB962C8B-B14F-4D97-AF65-F5344CB8AC3E}">
        <p14:creationId xmlns:p14="http://schemas.microsoft.com/office/powerpoint/2010/main" val="3958444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32B50-25A5-010B-72C3-71CF1C1A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5" y="2695902"/>
            <a:ext cx="3178245" cy="3443911"/>
          </a:xfrm>
        </p:spPr>
        <p:txBody>
          <a:bodyPr>
            <a:normAutofit/>
          </a:bodyPr>
          <a:lstStyle/>
          <a:p>
            <a:r>
              <a:rPr lang="en-US" sz="2000"/>
              <a:t>Facebook.com/stedi.org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LinkedIn.com/stedi.org</a:t>
            </a:r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28A6D64-FF18-A388-4FD4-61B1CF63A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169" y="267034"/>
            <a:ext cx="2531979" cy="802774"/>
          </a:xfrm>
          <a:prstGeom prst="rect">
            <a:avLst/>
          </a:prstGeom>
        </p:spPr>
      </p:pic>
      <p:pic>
        <p:nvPicPr>
          <p:cNvPr id="4" name="Picture 3" descr="A map of the united states with orange dots&#10;&#10;Description automatically generated">
            <a:extLst>
              <a:ext uri="{FF2B5EF4-FFF2-40B4-BE49-F238E27FC236}">
                <a16:creationId xmlns:a16="http://schemas.microsoft.com/office/drawing/2014/main" id="{C94C7503-0829-B685-5CE4-EA2ADD5CB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1" y="0"/>
            <a:ext cx="927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8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543BDDF-1EB3-9065-2AAE-CAF654B10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2"/>
          <a:stretch/>
        </p:blipFill>
        <p:spPr>
          <a:xfrm>
            <a:off x="862859" y="3617398"/>
            <a:ext cx="2086792" cy="2695178"/>
          </a:xfrm>
          <a:prstGeom prst="rect">
            <a:avLst/>
          </a:prstGeom>
        </p:spPr>
      </p:pic>
      <p:pic>
        <p:nvPicPr>
          <p:cNvPr id="7" name="Picture 6" descr="Medium shot of a person&#10;&#10;Description automatically generated">
            <a:extLst>
              <a:ext uri="{FF2B5EF4-FFF2-40B4-BE49-F238E27FC236}">
                <a16:creationId xmlns:a16="http://schemas.microsoft.com/office/drawing/2014/main" id="{0B248237-0563-82ED-0383-3F51D8063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t="2372" r="4382" b="15346"/>
          <a:stretch/>
        </p:blipFill>
        <p:spPr>
          <a:xfrm>
            <a:off x="9065172" y="3736764"/>
            <a:ext cx="2263969" cy="24195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B15418-D18C-5080-7088-43B91F652313}"/>
              </a:ext>
            </a:extLst>
          </p:cNvPr>
          <p:cNvSpPr txBox="1"/>
          <p:nvPr/>
        </p:nvSpPr>
        <p:spPr>
          <a:xfrm>
            <a:off x="1239962" y="6312575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Kelley@stedi.org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F9C232-56D6-BAB9-B76D-6D42728B460F}"/>
              </a:ext>
            </a:extLst>
          </p:cNvPr>
          <p:cNvSpPr txBox="1"/>
          <p:nvPr/>
        </p:nvSpPr>
        <p:spPr>
          <a:xfrm>
            <a:off x="9598340" y="2773903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Jessica@stedi.org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07E66-732D-D1E3-6E14-00246617C372}"/>
              </a:ext>
            </a:extLst>
          </p:cNvPr>
          <p:cNvSpPr txBox="1"/>
          <p:nvPr/>
        </p:nvSpPr>
        <p:spPr>
          <a:xfrm>
            <a:off x="4972308" y="4757578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Sheena@stedi.org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F475ED-6D6B-4E0B-1DAD-1FD046FC770C}"/>
              </a:ext>
            </a:extLst>
          </p:cNvPr>
          <p:cNvSpPr txBox="1"/>
          <p:nvPr/>
        </p:nvSpPr>
        <p:spPr>
          <a:xfrm>
            <a:off x="1263795" y="2635553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Josh@stedi.org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F54B8-6CAB-A96E-A0DB-9115CFBAAFD2}"/>
              </a:ext>
            </a:extLst>
          </p:cNvPr>
          <p:cNvSpPr txBox="1"/>
          <p:nvPr/>
        </p:nvSpPr>
        <p:spPr>
          <a:xfrm>
            <a:off x="9408337" y="6303557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Melissa@stedi.org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60D9F-A1C0-50EA-4E65-61AD3C4CC9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70"/>
          <a:stretch/>
        </p:blipFill>
        <p:spPr>
          <a:xfrm>
            <a:off x="9494099" y="128036"/>
            <a:ext cx="1835043" cy="2507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8449C6-6C41-4F6E-9565-4C25ABA1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308" y="2469274"/>
            <a:ext cx="2161737" cy="2179903"/>
          </a:xfrm>
          <a:prstGeom prst="rect">
            <a:avLst/>
          </a:prstGeom>
        </p:spPr>
      </p:pic>
      <p:pic>
        <p:nvPicPr>
          <p:cNvPr id="12" name="Picture 11" descr="A person wearing glasses and a plaid shirt&#10;&#10;Description automatically generated">
            <a:extLst>
              <a:ext uri="{FF2B5EF4-FFF2-40B4-BE49-F238E27FC236}">
                <a16:creationId xmlns:a16="http://schemas.microsoft.com/office/drawing/2014/main" id="{93EA9296-00A4-E2AA-0C8A-B828E122D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8" y="176093"/>
            <a:ext cx="2408839" cy="24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17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Dramatic Cloudy Dark Sky">
            <a:extLst>
              <a:ext uri="{FF2B5EF4-FFF2-40B4-BE49-F238E27FC236}">
                <a16:creationId xmlns:a16="http://schemas.microsoft.com/office/drawing/2014/main" id="{0792124A-CFE4-B965-885E-3BB68A88A5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1557FE-BF70-2DD9-9FE7-4091E0F2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256" y="728897"/>
            <a:ext cx="9858280" cy="37286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Every storm runs out of rain 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Try to be a rainbow in someone’s cloud    Maya Angelou</a:t>
            </a:r>
          </a:p>
        </p:txBody>
      </p:sp>
    </p:spTree>
    <p:extLst>
      <p:ext uri="{BB962C8B-B14F-4D97-AF65-F5344CB8AC3E}">
        <p14:creationId xmlns:p14="http://schemas.microsoft.com/office/powerpoint/2010/main" val="4282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C69C6-FA6E-B661-4299-5CBD5A10AC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3" b="1946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0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E2137-3653-4A80-89E8-0E952F70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72BC-649F-2F3D-4D75-067B3B8D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389" y="2470362"/>
            <a:ext cx="9504862" cy="4251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56% of </a:t>
            </a:r>
            <a:r>
              <a:rPr lang="en-US" sz="2400" dirty="0" err="1"/>
              <a:t>SubManagers</a:t>
            </a:r>
            <a:r>
              <a:rPr lang="en-US" sz="2400" dirty="0"/>
              <a:t> have 1-3 years of experience working with substitute teachers </a:t>
            </a:r>
          </a:p>
          <a:p>
            <a:r>
              <a:rPr lang="en-US" sz="2400" dirty="0"/>
              <a:t>44% of districts conducted BTS trainings</a:t>
            </a:r>
          </a:p>
          <a:p>
            <a:r>
              <a:rPr lang="en-US" sz="2400" dirty="0"/>
              <a:t>76% of districts utilize Red Rover or “other” system</a:t>
            </a:r>
          </a:p>
          <a:p>
            <a:r>
              <a:rPr lang="en-US" sz="2400" dirty="0"/>
              <a:t> 63% of districts employ 101-500 substitute teachers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6948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E2137-3653-4A80-89E8-0E952F70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72BC-649F-2F3D-4D75-067B3B8D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389" y="2470362"/>
            <a:ext cx="9504862" cy="4251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83% of districts interview substitute teachers prior to hiring them</a:t>
            </a:r>
          </a:p>
          <a:p>
            <a:r>
              <a:rPr lang="en-US" sz="2400" dirty="0"/>
              <a:t>Job offers are usually made via email or application software</a:t>
            </a:r>
          </a:p>
          <a:p>
            <a:r>
              <a:rPr lang="en-US" sz="2400" dirty="0"/>
              <a:t>Most substitute teachers work 7 hours per day</a:t>
            </a:r>
          </a:p>
          <a:p>
            <a:r>
              <a:rPr lang="en-US" sz="2400" dirty="0"/>
              <a:t>Substitute teacher campus contacts do not get paid extra for these duties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980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9D0026-566A-ADD4-7967-F5EAD8855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71F357D-B030-088B-AF7B-C3DB488A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43FFC4-F674-AC70-FE08-54781C4261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770BA30-EA86-CAA8-AF7E-EDF8E4633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8623D8-1BDB-964A-52A3-610CD6454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A478E70-2EAE-3479-95CA-36FD7A65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263D243-7C98-E2DE-3B48-681D50BB5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5A78E-A773-D29E-D894-030347F2A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389" y="2470362"/>
            <a:ext cx="9504862" cy="4251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90% of districts provide professional development to their instructional aides</a:t>
            </a:r>
          </a:p>
          <a:p>
            <a:r>
              <a:rPr lang="en-US" sz="2400" dirty="0"/>
              <a:t>50% - 75% of substitutes teachers are degreed but not teacher certified at majority of districts</a:t>
            </a:r>
          </a:p>
          <a:p>
            <a:r>
              <a:rPr lang="en-US" sz="2400" dirty="0"/>
              <a:t>80% of districts hire substitute teachers year round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500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07A0C-B478-3080-E7AE-703FAAFE1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0" y="1653540"/>
            <a:ext cx="3246119" cy="260800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Substitute Teacher Appreciation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8A07777-959B-8B89-4010-210AB98707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52683" y="1042449"/>
          <a:ext cx="5210616" cy="478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317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9FB5C7-5051-7A04-AD8F-0AF83E1F9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734C0DE-24F6-F9F0-C755-85D76554F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1DDFF-7973-7AE1-2757-4B6129D68B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6881EAF-3315-04D1-A5CE-8602781FD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D7E51DA-8C7D-539A-A807-431BFF518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0B24E10-47B5-69F7-DF41-AB692F206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ECBD45F-0CEB-5CF6-B038-AA7329920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A1C4-6312-56A1-06DC-3F1060DEB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389" y="2470362"/>
            <a:ext cx="9504862" cy="4251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85% of respondents said that Principals/Asst. Principals visit substitute teacher classrooms</a:t>
            </a:r>
          </a:p>
          <a:p>
            <a:r>
              <a:rPr lang="en-US" sz="2400" dirty="0"/>
              <a:t>100% of respondents stated that teachers are required to leave lesson plans</a:t>
            </a:r>
          </a:p>
          <a:p>
            <a:r>
              <a:rPr lang="en-US" sz="2400" dirty="0"/>
              <a:t>92% of districts do NOT have a </a:t>
            </a:r>
            <a:r>
              <a:rPr lang="en-US" sz="2400" dirty="0" err="1"/>
              <a:t>SubTaskForce</a:t>
            </a:r>
            <a:endParaRPr lang="en-US" sz="2400" dirty="0"/>
          </a:p>
          <a:p>
            <a:r>
              <a:rPr lang="en-US" sz="2400" dirty="0"/>
              <a:t>90% of districts do NOT evaluate substitute teachers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9646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375A1-085C-E997-A641-5DA41CD53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April Checklist</a:t>
            </a:r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3" name="Content Placeholder 2">
            <a:extLst>
              <a:ext uri="{FF2B5EF4-FFF2-40B4-BE49-F238E27FC236}">
                <a16:creationId xmlns:a16="http://schemas.microsoft.com/office/drawing/2014/main" id="{B13515A1-8F79-039B-E76C-A197A88F4C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0391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4C84E-64FD-17E7-4347-EE51F6ADD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May Checklist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B293F59-3C14-E9AE-963D-FDB1377F3F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025737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12522</TotalTime>
  <Words>631</Words>
  <Application>Microsoft Office PowerPoint</Application>
  <PresentationFormat>Widescreen</PresentationFormat>
  <Paragraphs>105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Meiryo</vt:lpstr>
      <vt:lpstr>Aptos</vt:lpstr>
      <vt:lpstr>Aptos Display</vt:lpstr>
      <vt:lpstr>Arial</vt:lpstr>
      <vt:lpstr>Bembo</vt:lpstr>
      <vt:lpstr>GT Super Ds Trial Rg</vt:lpstr>
      <vt:lpstr>Inter</vt:lpstr>
      <vt:lpstr>Inter Light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Substitute Teacher Appreciation</vt:lpstr>
      <vt:lpstr>PowerPoint Presentation</vt:lpstr>
      <vt:lpstr>April Checklist</vt:lpstr>
      <vt:lpstr>May Checklist</vt:lpstr>
      <vt:lpstr>Letter of reasonable assurance</vt:lpstr>
      <vt:lpstr>PowerPoint Presentation</vt:lpstr>
      <vt:lpstr>PowerPoint Presentation</vt:lpstr>
      <vt:lpstr>PowerPoint Presentation</vt:lpstr>
      <vt:lpstr>STEDI support</vt:lpstr>
      <vt:lpstr>Substitute Teacher Appreciation Week  May 5-9, 2025</vt:lpstr>
      <vt:lpstr>PowerPoint Presentation</vt:lpstr>
      <vt:lpstr>PowerPoint Presentation</vt:lpstr>
      <vt:lpstr>Every storm runs out of rain   Try to be a rainbow in someone’s cloud    Maya Angelou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Melissa Aguero Ramirez</dc:creator>
  <cp:lastModifiedBy>Melissa Aguero Ramirez</cp:lastModifiedBy>
  <cp:revision>2</cp:revision>
  <dcterms:created xsi:type="dcterms:W3CDTF">2025-01-07T17:54:39Z</dcterms:created>
  <dcterms:modified xsi:type="dcterms:W3CDTF">2025-04-08T19:33:44Z</dcterms:modified>
</cp:coreProperties>
</file>