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webextensions/webextension1.xml" ContentType="application/vnd.ms-office.webextensio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  <p:sldMasterId id="2147483724" r:id="rId4"/>
  </p:sldMasterIdLst>
  <p:notesMasterIdLst>
    <p:notesMasterId r:id="rId35"/>
  </p:notesMasterIdLst>
  <p:sldIdLst>
    <p:sldId id="1022" r:id="rId5"/>
    <p:sldId id="2660" r:id="rId6"/>
    <p:sldId id="2672" r:id="rId7"/>
    <p:sldId id="2677" r:id="rId8"/>
    <p:sldId id="2658" r:id="rId9"/>
    <p:sldId id="2659" r:id="rId10"/>
    <p:sldId id="2670" r:id="rId11"/>
    <p:sldId id="2673" r:id="rId12"/>
    <p:sldId id="260" r:id="rId13"/>
    <p:sldId id="264" r:id="rId14"/>
    <p:sldId id="263" r:id="rId15"/>
    <p:sldId id="272" r:id="rId16"/>
    <p:sldId id="271" r:id="rId17"/>
    <p:sldId id="262" r:id="rId18"/>
    <p:sldId id="268" r:id="rId19"/>
    <p:sldId id="261" r:id="rId20"/>
    <p:sldId id="2671" r:id="rId21"/>
    <p:sldId id="2674" r:id="rId22"/>
    <p:sldId id="2666" r:id="rId23"/>
    <p:sldId id="2656" r:id="rId24"/>
    <p:sldId id="2632" r:id="rId25"/>
    <p:sldId id="2661" r:id="rId26"/>
    <p:sldId id="2665" r:id="rId27"/>
    <p:sldId id="1090" r:id="rId28"/>
    <p:sldId id="2675" r:id="rId29"/>
    <p:sldId id="1124" r:id="rId30"/>
    <p:sldId id="2676" r:id="rId31"/>
    <p:sldId id="2663" r:id="rId32"/>
    <p:sldId id="2664" r:id="rId33"/>
    <p:sldId id="104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5DB4A3-3FD0-49EA-8949-EB9028D26DA3}" v="83" dt="2024-11-13T16:21:56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Aguero Ramirez" userId="84d94c32bd0c800e" providerId="LiveId" clId="{FD5DB4A3-3FD0-49EA-8949-EB9028D26DA3}"/>
    <pc:docChg chg="undo custSel addSld modSld sldOrd">
      <pc:chgData name="Melissa Aguero Ramirez" userId="84d94c32bd0c800e" providerId="LiveId" clId="{FD5DB4A3-3FD0-49EA-8949-EB9028D26DA3}" dt="2024-11-15T20:59:36.993" v="649" actId="14100"/>
      <pc:docMkLst>
        <pc:docMk/>
      </pc:docMkLst>
      <pc:sldChg chg="addSp delSp modSp mod">
        <pc:chgData name="Melissa Aguero Ramirez" userId="84d94c32bd0c800e" providerId="LiveId" clId="{FD5DB4A3-3FD0-49EA-8949-EB9028D26DA3}" dt="2024-11-13T15:55:21.186" v="44"/>
        <pc:sldMkLst>
          <pc:docMk/>
          <pc:sldMk cId="649076311" sldId="2660"/>
        </pc:sldMkLst>
        <pc:spChg chg="add mod">
          <ac:chgData name="Melissa Aguero Ramirez" userId="84d94c32bd0c800e" providerId="LiveId" clId="{FD5DB4A3-3FD0-49EA-8949-EB9028D26DA3}" dt="2024-11-13T15:55:03.634" v="43" actId="1076"/>
          <ac:spMkLst>
            <pc:docMk/>
            <pc:sldMk cId="649076311" sldId="2660"/>
            <ac:spMk id="3" creationId="{51B0635A-DE95-17E5-1431-8C2907635FC6}"/>
          </ac:spMkLst>
        </pc:spChg>
        <pc:spChg chg="add del mod">
          <ac:chgData name="Melissa Aguero Ramirez" userId="84d94c32bd0c800e" providerId="LiveId" clId="{FD5DB4A3-3FD0-49EA-8949-EB9028D26DA3}" dt="2024-11-13T15:54:23.644" v="40" actId="478"/>
          <ac:spMkLst>
            <pc:docMk/>
            <pc:sldMk cId="649076311" sldId="2660"/>
            <ac:spMk id="5" creationId="{0209B8DC-18FD-F98D-F134-C89080BD84D3}"/>
          </ac:spMkLst>
        </pc:spChg>
        <pc:picChg chg="mod modCrop">
          <ac:chgData name="Melissa Aguero Ramirez" userId="84d94c32bd0c800e" providerId="LiveId" clId="{FD5DB4A3-3FD0-49EA-8949-EB9028D26DA3}" dt="2024-11-13T15:53:39.667" v="33" actId="1076"/>
          <ac:picMkLst>
            <pc:docMk/>
            <pc:sldMk cId="649076311" sldId="2660"/>
            <ac:picMk id="7" creationId="{17ECE652-89B2-DC89-1FD5-02C91900593C}"/>
          </ac:picMkLst>
        </pc:picChg>
        <pc:picChg chg="add mod">
          <ac:chgData name="Melissa Aguero Ramirez" userId="84d94c32bd0c800e" providerId="LiveId" clId="{FD5DB4A3-3FD0-49EA-8949-EB9028D26DA3}" dt="2024-11-13T15:55:21.186" v="44"/>
          <ac:picMkLst>
            <pc:docMk/>
            <pc:sldMk cId="649076311" sldId="2660"/>
            <ac:picMk id="8" creationId="{D4831AC4-500C-FA8B-CCFC-DEFFF1F75D2A}"/>
          </ac:picMkLst>
        </pc:picChg>
      </pc:sldChg>
      <pc:sldChg chg="ord">
        <pc:chgData name="Melissa Aguero Ramirez" userId="84d94c32bd0c800e" providerId="LiveId" clId="{FD5DB4A3-3FD0-49EA-8949-EB9028D26DA3}" dt="2024-11-13T15:48:07.449" v="21"/>
        <pc:sldMkLst>
          <pc:docMk/>
          <pc:sldMk cId="695448968" sldId="2672"/>
        </pc:sldMkLst>
      </pc:sldChg>
      <pc:sldChg chg="modSp mod modAnim">
        <pc:chgData name="Melissa Aguero Ramirez" userId="84d94c32bd0c800e" providerId="LiveId" clId="{FD5DB4A3-3FD0-49EA-8949-EB9028D26DA3}" dt="2024-11-13T16:21:56.147" v="523"/>
        <pc:sldMkLst>
          <pc:docMk/>
          <pc:sldMk cId="3398917459" sldId="2674"/>
        </pc:sldMkLst>
        <pc:spChg chg="mod">
          <ac:chgData name="Melissa Aguero Ramirez" userId="84d94c32bd0c800e" providerId="LiveId" clId="{FD5DB4A3-3FD0-49EA-8949-EB9028D26DA3}" dt="2024-11-13T16:21:48.298" v="522" actId="6549"/>
          <ac:spMkLst>
            <pc:docMk/>
            <pc:sldMk cId="3398917459" sldId="2674"/>
            <ac:spMk id="3" creationId="{B03D11BD-AD8E-7922-E071-87DAADDA897F}"/>
          </ac:spMkLst>
        </pc:spChg>
      </pc:sldChg>
      <pc:sldChg chg="addSp delSp modSp mod">
        <pc:chgData name="Melissa Aguero Ramirez" userId="84d94c32bd0c800e" providerId="LiveId" clId="{FD5DB4A3-3FD0-49EA-8949-EB9028D26DA3}" dt="2024-11-15T20:59:36.993" v="649" actId="14100"/>
        <pc:sldMkLst>
          <pc:docMk/>
          <pc:sldMk cId="417771360" sldId="2675"/>
        </pc:sldMkLst>
        <pc:spChg chg="mod">
          <ac:chgData name="Melissa Aguero Ramirez" userId="84d94c32bd0c800e" providerId="LiveId" clId="{FD5DB4A3-3FD0-49EA-8949-EB9028D26DA3}" dt="2024-11-15T20:43:11.289" v="568" actId="20577"/>
          <ac:spMkLst>
            <pc:docMk/>
            <pc:sldMk cId="417771360" sldId="2675"/>
            <ac:spMk id="2" creationId="{475942F9-1CE4-4823-CF5D-AC495A2367D9}"/>
          </ac:spMkLst>
        </pc:spChg>
        <pc:spChg chg="mod">
          <ac:chgData name="Melissa Aguero Ramirez" userId="84d94c32bd0c800e" providerId="LiveId" clId="{FD5DB4A3-3FD0-49EA-8949-EB9028D26DA3}" dt="2024-11-15T20:59:30.448" v="647" actId="1076"/>
          <ac:spMkLst>
            <pc:docMk/>
            <pc:sldMk cId="417771360" sldId="2675"/>
            <ac:spMk id="6" creationId="{A5AC0622-7377-ABA0-E081-A8722D21FBE8}"/>
          </ac:spMkLst>
        </pc:spChg>
        <pc:spChg chg="add mod">
          <ac:chgData name="Melissa Aguero Ramirez" userId="84d94c32bd0c800e" providerId="LiveId" clId="{FD5DB4A3-3FD0-49EA-8949-EB9028D26DA3}" dt="2024-11-15T20:57:48.650" v="629" actId="113"/>
          <ac:spMkLst>
            <pc:docMk/>
            <pc:sldMk cId="417771360" sldId="2675"/>
            <ac:spMk id="8" creationId="{49178E94-71AC-09D3-83A6-1F30B52BD8C8}"/>
          </ac:spMkLst>
        </pc:spChg>
        <pc:spChg chg="mod">
          <ac:chgData name="Melissa Aguero Ramirez" userId="84d94c32bd0c800e" providerId="LiveId" clId="{FD5DB4A3-3FD0-49EA-8949-EB9028D26DA3}" dt="2024-11-15T20:59:22.947" v="646" actId="14100"/>
          <ac:spMkLst>
            <pc:docMk/>
            <pc:sldMk cId="417771360" sldId="2675"/>
            <ac:spMk id="9" creationId="{41C4BD11-5142-DD2A-8850-D70BC2BB2E6A}"/>
          </ac:spMkLst>
        </pc:spChg>
        <pc:spChg chg="add mod">
          <ac:chgData name="Melissa Aguero Ramirez" userId="84d94c32bd0c800e" providerId="LiveId" clId="{FD5DB4A3-3FD0-49EA-8949-EB9028D26DA3}" dt="2024-11-15T20:58:49.542" v="642" actId="113"/>
          <ac:spMkLst>
            <pc:docMk/>
            <pc:sldMk cId="417771360" sldId="2675"/>
            <ac:spMk id="12" creationId="{DB48A913-B3CC-9067-363A-576669C37ED0}"/>
          </ac:spMkLst>
        </pc:spChg>
        <pc:spChg chg="add mod">
          <ac:chgData name="Melissa Aguero Ramirez" userId="84d94c32bd0c800e" providerId="LiveId" clId="{FD5DB4A3-3FD0-49EA-8949-EB9028D26DA3}" dt="2024-11-15T20:58:58.545" v="644" actId="14100"/>
          <ac:spMkLst>
            <pc:docMk/>
            <pc:sldMk cId="417771360" sldId="2675"/>
            <ac:spMk id="13" creationId="{53656751-425D-9E63-757C-C3170DCFC4CC}"/>
          </ac:spMkLst>
        </pc:spChg>
        <pc:spChg chg="add mod">
          <ac:chgData name="Melissa Aguero Ramirez" userId="84d94c32bd0c800e" providerId="LiveId" clId="{FD5DB4A3-3FD0-49EA-8949-EB9028D26DA3}" dt="2024-11-15T20:58:44.520" v="641" actId="1076"/>
          <ac:spMkLst>
            <pc:docMk/>
            <pc:sldMk cId="417771360" sldId="2675"/>
            <ac:spMk id="14" creationId="{F1047803-7E26-E497-7FDE-C0D7A4DD12D1}"/>
          </ac:spMkLst>
        </pc:spChg>
        <pc:spChg chg="add mod">
          <ac:chgData name="Melissa Aguero Ramirez" userId="84d94c32bd0c800e" providerId="LiveId" clId="{FD5DB4A3-3FD0-49EA-8949-EB9028D26DA3}" dt="2024-11-15T20:58:23.945" v="637" actId="113"/>
          <ac:spMkLst>
            <pc:docMk/>
            <pc:sldMk cId="417771360" sldId="2675"/>
            <ac:spMk id="15" creationId="{8729DCA8-EDB0-2AB6-7C2D-695AF09EEB75}"/>
          </ac:spMkLst>
        </pc:spChg>
        <pc:picChg chg="add mod">
          <ac:chgData name="Melissa Aguero Ramirez" userId="84d94c32bd0c800e" providerId="LiveId" clId="{FD5DB4A3-3FD0-49EA-8949-EB9028D26DA3}" dt="2024-11-15T20:42:18.378" v="527" actId="1076"/>
          <ac:picMkLst>
            <pc:docMk/>
            <pc:sldMk cId="417771360" sldId="2675"/>
            <ac:picMk id="3" creationId="{E519729C-7376-7EFD-EA6D-4BEB5333EB5E}"/>
          </ac:picMkLst>
        </pc:picChg>
        <pc:picChg chg="mod">
          <ac:chgData name="Melissa Aguero Ramirez" userId="84d94c32bd0c800e" providerId="LiveId" clId="{FD5DB4A3-3FD0-49EA-8949-EB9028D26DA3}" dt="2024-11-15T20:59:36.993" v="649" actId="14100"/>
          <ac:picMkLst>
            <pc:docMk/>
            <pc:sldMk cId="417771360" sldId="2675"/>
            <ac:picMk id="4" creationId="{0CE26280-18B4-38A5-A8FB-1E1593C73C6C}"/>
          </ac:picMkLst>
        </pc:picChg>
        <pc:picChg chg="add mod">
          <ac:chgData name="Melissa Aguero Ramirez" userId="84d94c32bd0c800e" providerId="LiveId" clId="{FD5DB4A3-3FD0-49EA-8949-EB9028D26DA3}" dt="2024-11-15T20:44:17.844" v="579" actId="1076"/>
          <ac:picMkLst>
            <pc:docMk/>
            <pc:sldMk cId="417771360" sldId="2675"/>
            <ac:picMk id="5" creationId="{AA1BDF79-3CB3-320C-5E6A-072F5575898D}"/>
          </ac:picMkLst>
        </pc:picChg>
        <pc:picChg chg="mod">
          <ac:chgData name="Melissa Aguero Ramirez" userId="84d94c32bd0c800e" providerId="LiveId" clId="{FD5DB4A3-3FD0-49EA-8949-EB9028D26DA3}" dt="2024-11-15T20:44:07.201" v="576" actId="1076"/>
          <ac:picMkLst>
            <pc:docMk/>
            <pc:sldMk cId="417771360" sldId="2675"/>
            <ac:picMk id="7" creationId="{830306F6-ED96-B2C2-99DA-3B1F6A3E7B16}"/>
          </ac:picMkLst>
        </pc:picChg>
        <pc:picChg chg="add mod">
          <ac:chgData name="Melissa Aguero Ramirez" userId="84d94c32bd0c800e" providerId="LiveId" clId="{FD5DB4A3-3FD0-49EA-8949-EB9028D26DA3}" dt="2024-11-15T20:44:02.148" v="575" actId="14100"/>
          <ac:picMkLst>
            <pc:docMk/>
            <pc:sldMk cId="417771360" sldId="2675"/>
            <ac:picMk id="10" creationId="{18D43CD9-E23C-6F91-7B94-E2662DD0D2F4}"/>
          </ac:picMkLst>
        </pc:picChg>
        <pc:picChg chg="add mod modCrop">
          <ac:chgData name="Melissa Aguero Ramirez" userId="84d94c32bd0c800e" providerId="LiveId" clId="{FD5DB4A3-3FD0-49EA-8949-EB9028D26DA3}" dt="2024-11-15T20:56:55.659" v="624" actId="14100"/>
          <ac:picMkLst>
            <pc:docMk/>
            <pc:sldMk cId="417771360" sldId="2675"/>
            <ac:picMk id="11" creationId="{E0950959-50BA-FB24-4B4C-7F4BD096C9DC}"/>
          </ac:picMkLst>
        </pc:picChg>
        <pc:picChg chg="add mod">
          <ac:chgData name="Melissa Aguero Ramirez" userId="84d94c32bd0c800e" providerId="LiveId" clId="{FD5DB4A3-3FD0-49EA-8949-EB9028D26DA3}" dt="2024-11-15T20:56:59.330" v="625" actId="1076"/>
          <ac:picMkLst>
            <pc:docMk/>
            <pc:sldMk cId="417771360" sldId="2675"/>
            <ac:picMk id="16" creationId="{06964955-34C9-AB88-230B-1829A36E0643}"/>
          </ac:picMkLst>
        </pc:picChg>
        <pc:picChg chg="add del mod">
          <ac:chgData name="Melissa Aguero Ramirez" userId="84d94c32bd0c800e" providerId="LiveId" clId="{FD5DB4A3-3FD0-49EA-8949-EB9028D26DA3}" dt="2024-11-15T20:43:48.374" v="571" actId="478"/>
          <ac:picMkLst>
            <pc:docMk/>
            <pc:sldMk cId="417771360" sldId="2675"/>
            <ac:picMk id="17" creationId="{8E87E6AF-057A-9DA5-CEA8-F6AD7E924D52}"/>
          </ac:picMkLst>
        </pc:picChg>
      </pc:sldChg>
      <pc:sldChg chg="addSp delSp modSp new mod ord setBg">
        <pc:chgData name="Melissa Aguero Ramirez" userId="84d94c32bd0c800e" providerId="LiveId" clId="{FD5DB4A3-3FD0-49EA-8949-EB9028D26DA3}" dt="2024-11-13T15:48:12.097" v="23"/>
        <pc:sldMkLst>
          <pc:docMk/>
          <pc:sldMk cId="1381782119" sldId="2677"/>
        </pc:sldMkLst>
        <pc:spChg chg="del">
          <ac:chgData name="Melissa Aguero Ramirez" userId="84d94c32bd0c800e" providerId="LiveId" clId="{FD5DB4A3-3FD0-49EA-8949-EB9028D26DA3}" dt="2024-11-13T15:44:17.573" v="2" actId="478"/>
          <ac:spMkLst>
            <pc:docMk/>
            <pc:sldMk cId="1381782119" sldId="2677"/>
            <ac:spMk id="2" creationId="{7419BD5D-771A-20A2-BF3C-3CB430C943D8}"/>
          </ac:spMkLst>
        </pc:spChg>
        <pc:spChg chg="del">
          <ac:chgData name="Melissa Aguero Ramirez" userId="84d94c32bd0c800e" providerId="LiveId" clId="{FD5DB4A3-3FD0-49EA-8949-EB9028D26DA3}" dt="2024-11-13T15:44:16.335" v="1" actId="478"/>
          <ac:spMkLst>
            <pc:docMk/>
            <pc:sldMk cId="1381782119" sldId="2677"/>
            <ac:spMk id="3" creationId="{E59505BA-D766-4DBB-997F-64D0F8A7C79B}"/>
          </ac:spMkLst>
        </pc:spChg>
        <pc:spChg chg="add del mod">
          <ac:chgData name="Melissa Aguero Ramirez" userId="84d94c32bd0c800e" providerId="LiveId" clId="{FD5DB4A3-3FD0-49EA-8949-EB9028D26DA3}" dt="2024-11-13T15:46:00.622" v="7" actId="21"/>
          <ac:spMkLst>
            <pc:docMk/>
            <pc:sldMk cId="1381782119" sldId="2677"/>
            <ac:spMk id="5" creationId="{D833D4DA-EB96-2C75-D906-32EF4EEB815A}"/>
          </ac:spMkLst>
        </pc:spChg>
        <pc:spChg chg="add mod">
          <ac:chgData name="Melissa Aguero Ramirez" userId="84d94c32bd0c800e" providerId="LiveId" clId="{FD5DB4A3-3FD0-49EA-8949-EB9028D26DA3}" dt="2024-11-13T15:47:46.775" v="19" actId="1076"/>
          <ac:spMkLst>
            <pc:docMk/>
            <pc:sldMk cId="1381782119" sldId="2677"/>
            <ac:spMk id="8" creationId="{37F268FD-AF1C-C6B0-A15C-F65119A01928}"/>
          </ac:spMkLst>
        </pc:spChg>
        <pc:spChg chg="add">
          <ac:chgData name="Melissa Aguero Ramirez" userId="84d94c32bd0c800e" providerId="LiveId" clId="{FD5DB4A3-3FD0-49EA-8949-EB9028D26DA3}" dt="2024-11-13T15:47:14.264" v="15" actId="26606"/>
          <ac:spMkLst>
            <pc:docMk/>
            <pc:sldMk cId="1381782119" sldId="2677"/>
            <ac:spMk id="10" creationId="{AB8C311F-7253-4AED-9701-7FC0708C41C7}"/>
          </ac:spMkLst>
        </pc:spChg>
        <pc:spChg chg="add del">
          <ac:chgData name="Melissa Aguero Ramirez" userId="84d94c32bd0c800e" providerId="LiveId" clId="{FD5DB4A3-3FD0-49EA-8949-EB9028D26DA3}" dt="2024-11-13T15:47:01.634" v="14" actId="26606"/>
          <ac:spMkLst>
            <pc:docMk/>
            <pc:sldMk cId="1381782119" sldId="2677"/>
            <ac:spMk id="11" creationId="{5D9FC6AC-4A12-4825-8ABE-0732B8EF4D16}"/>
          </ac:spMkLst>
        </pc:spChg>
        <pc:spChg chg="add">
          <ac:chgData name="Melissa Aguero Ramirez" userId="84d94c32bd0c800e" providerId="LiveId" clId="{FD5DB4A3-3FD0-49EA-8949-EB9028D26DA3}" dt="2024-11-13T15:47:14.264" v="15" actId="26606"/>
          <ac:spMkLst>
            <pc:docMk/>
            <pc:sldMk cId="1381782119" sldId="2677"/>
            <ac:spMk id="14" creationId="{E2384209-CB15-4CDF-9D31-C44FD9A3F20D}"/>
          </ac:spMkLst>
        </pc:spChg>
        <pc:spChg chg="add">
          <ac:chgData name="Melissa Aguero Ramirez" userId="84d94c32bd0c800e" providerId="LiveId" clId="{FD5DB4A3-3FD0-49EA-8949-EB9028D26DA3}" dt="2024-11-13T15:47:14.264" v="15" actId="26606"/>
          <ac:spMkLst>
            <pc:docMk/>
            <pc:sldMk cId="1381782119" sldId="2677"/>
            <ac:spMk id="16" creationId="{2633B3B5-CC90-43F0-8714-D31D1F3F0209}"/>
          </ac:spMkLst>
        </pc:spChg>
        <pc:spChg chg="add">
          <ac:chgData name="Melissa Aguero Ramirez" userId="84d94c32bd0c800e" providerId="LiveId" clId="{FD5DB4A3-3FD0-49EA-8949-EB9028D26DA3}" dt="2024-11-13T15:47:14.264" v="15" actId="26606"/>
          <ac:spMkLst>
            <pc:docMk/>
            <pc:sldMk cId="1381782119" sldId="2677"/>
            <ac:spMk id="18" creationId="{A8D57A06-A426-446D-B02C-A2DC6B62E45E}"/>
          </ac:spMkLst>
        </pc:spChg>
        <pc:grpChg chg="add del">
          <ac:chgData name="Melissa Aguero Ramirez" userId="84d94c32bd0c800e" providerId="LiveId" clId="{FD5DB4A3-3FD0-49EA-8949-EB9028D26DA3}" dt="2024-11-13T15:46:50.373" v="12" actId="26606"/>
          <ac:grpSpMkLst>
            <pc:docMk/>
            <pc:sldMk cId="1381782119" sldId="2677"/>
            <ac:grpSpMk id="9" creationId="{723C66ED-DBBF-12CA-7F5E-813E0E7D036A}"/>
          </ac:grpSpMkLst>
        </pc:grpChg>
        <pc:grpChg chg="add del">
          <ac:chgData name="Melissa Aguero Ramirez" userId="84d94c32bd0c800e" providerId="LiveId" clId="{FD5DB4A3-3FD0-49EA-8949-EB9028D26DA3}" dt="2024-11-13T15:46:43.245" v="10" actId="26606"/>
          <ac:grpSpMkLst>
            <pc:docMk/>
            <pc:sldMk cId="1381782119" sldId="2677"/>
            <ac:grpSpMk id="12" creationId="{63737881-458F-40AD-B72B-B57D267DC423}"/>
          </ac:grpSpMkLst>
        </pc:grpChg>
        <pc:picChg chg="add mod">
          <ac:chgData name="Melissa Aguero Ramirez" userId="84d94c32bd0c800e" providerId="LiveId" clId="{FD5DB4A3-3FD0-49EA-8949-EB9028D26DA3}" dt="2024-11-13T15:47:25.088" v="17" actId="14100"/>
          <ac:picMkLst>
            <pc:docMk/>
            <pc:sldMk cId="1381782119" sldId="2677"/>
            <ac:picMk id="7" creationId="{D663B326-08CF-E45B-F512-549389B0912A}"/>
          </ac:picMkLst>
        </pc:pic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0CB5A-C7B0-424B-B96B-4CF98DA916E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9DEF99-88D3-4891-8C19-2A47CD3C2116}">
      <dgm:prSet/>
      <dgm:spPr/>
      <dgm:t>
        <a:bodyPr/>
        <a:lstStyle/>
        <a:p>
          <a:r>
            <a:rPr lang="en-US" dirty="0"/>
            <a:t>Designed to provide employees with:</a:t>
          </a:r>
        </a:p>
      </dgm:t>
    </dgm:pt>
    <dgm:pt modelId="{D5D09B01-86C3-4BAF-ADF1-8F3993C26EFF}" type="parTrans" cxnId="{CDDE133B-2B50-4A94-8BD0-0E696BBAD207}">
      <dgm:prSet/>
      <dgm:spPr/>
      <dgm:t>
        <a:bodyPr/>
        <a:lstStyle/>
        <a:p>
          <a:endParaRPr lang="en-US"/>
        </a:p>
      </dgm:t>
    </dgm:pt>
    <dgm:pt modelId="{04EA5226-B568-4B5F-8B24-666F525925E7}" type="sibTrans" cxnId="{CDDE133B-2B50-4A94-8BD0-0E696BBAD207}">
      <dgm:prSet/>
      <dgm:spPr/>
      <dgm:t>
        <a:bodyPr/>
        <a:lstStyle/>
        <a:p>
          <a:endParaRPr lang="en-US"/>
        </a:p>
      </dgm:t>
    </dgm:pt>
    <dgm:pt modelId="{17723EFE-83B0-49FA-9971-5DCD160CD890}">
      <dgm:prSet/>
      <dgm:spPr/>
      <dgm:t>
        <a:bodyPr/>
        <a:lstStyle/>
        <a:p>
          <a:r>
            <a:rPr lang="en-US" dirty="0"/>
            <a:t>Job protection</a:t>
          </a:r>
        </a:p>
      </dgm:t>
    </dgm:pt>
    <dgm:pt modelId="{58D59058-E976-4EF0-A66E-77B48FEA95EE}" type="parTrans" cxnId="{8DECD858-DC53-4ACF-8D3F-24986E22A067}">
      <dgm:prSet/>
      <dgm:spPr/>
      <dgm:t>
        <a:bodyPr/>
        <a:lstStyle/>
        <a:p>
          <a:endParaRPr lang="en-US"/>
        </a:p>
      </dgm:t>
    </dgm:pt>
    <dgm:pt modelId="{A4C90F20-6B5D-4FA4-95F0-9FD46DA05CBF}" type="sibTrans" cxnId="{8DECD858-DC53-4ACF-8D3F-24986E22A067}">
      <dgm:prSet/>
      <dgm:spPr/>
      <dgm:t>
        <a:bodyPr/>
        <a:lstStyle/>
        <a:p>
          <a:endParaRPr lang="en-US"/>
        </a:p>
      </dgm:t>
    </dgm:pt>
    <dgm:pt modelId="{903D5409-49DB-486E-AF76-C1705195CBA0}">
      <dgm:prSet/>
      <dgm:spPr/>
      <dgm:t>
        <a:bodyPr/>
        <a:lstStyle/>
        <a:p>
          <a:r>
            <a:rPr lang="en-US" dirty="0"/>
            <a:t>Continued health benefits </a:t>
          </a:r>
        </a:p>
      </dgm:t>
    </dgm:pt>
    <dgm:pt modelId="{63A9F9F0-A32C-4ABA-9DB3-F6AB630C4ACE}" type="parTrans" cxnId="{09EF7DE1-FE83-40E1-8C76-A853BBC2E855}">
      <dgm:prSet/>
      <dgm:spPr/>
      <dgm:t>
        <a:bodyPr/>
        <a:lstStyle/>
        <a:p>
          <a:endParaRPr lang="en-US"/>
        </a:p>
      </dgm:t>
    </dgm:pt>
    <dgm:pt modelId="{06EC0750-EA5B-46BB-8F2D-FD651C1D9893}" type="sibTrans" cxnId="{09EF7DE1-FE83-40E1-8C76-A853BBC2E855}">
      <dgm:prSet/>
      <dgm:spPr/>
      <dgm:t>
        <a:bodyPr/>
        <a:lstStyle/>
        <a:p>
          <a:endParaRPr lang="en-US"/>
        </a:p>
      </dgm:t>
    </dgm:pt>
    <dgm:pt modelId="{192C64A4-CAC0-4932-B178-A60943BC2AF2}">
      <dgm:prSet/>
      <dgm:spPr/>
      <dgm:t>
        <a:bodyPr/>
        <a:lstStyle/>
        <a:p>
          <a:r>
            <a:rPr lang="en-US" dirty="0"/>
            <a:t>UNPAID within 1 year* </a:t>
          </a:r>
        </a:p>
      </dgm:t>
    </dgm:pt>
    <dgm:pt modelId="{8E4C1F67-364A-438C-82F0-5BC79C698504}" type="parTrans" cxnId="{E62BFBC5-5987-4024-B7A8-9D91338E693B}">
      <dgm:prSet/>
      <dgm:spPr/>
      <dgm:t>
        <a:bodyPr/>
        <a:lstStyle/>
        <a:p>
          <a:endParaRPr lang="en-US"/>
        </a:p>
      </dgm:t>
    </dgm:pt>
    <dgm:pt modelId="{434D3A3B-6893-4472-BEC3-23B80FF536FB}" type="sibTrans" cxnId="{E62BFBC5-5987-4024-B7A8-9D91338E693B}">
      <dgm:prSet/>
      <dgm:spPr/>
      <dgm:t>
        <a:bodyPr/>
        <a:lstStyle/>
        <a:p>
          <a:endParaRPr lang="en-US"/>
        </a:p>
      </dgm:t>
    </dgm:pt>
    <dgm:pt modelId="{1329C482-515F-4C8B-96E4-E8E478AE8121}">
      <dgm:prSet/>
      <dgm:spPr/>
      <dgm:t>
        <a:bodyPr/>
        <a:lstStyle/>
        <a:p>
          <a:r>
            <a:rPr lang="en-US" dirty="0"/>
            <a:t>Reasons / qualifying events:</a:t>
          </a:r>
        </a:p>
      </dgm:t>
    </dgm:pt>
    <dgm:pt modelId="{B77366C0-2F99-4F46-9025-772FAB7A1D89}" type="parTrans" cxnId="{6F9C632F-9751-4FA1-9E0A-ABE48B49B01C}">
      <dgm:prSet/>
      <dgm:spPr/>
      <dgm:t>
        <a:bodyPr/>
        <a:lstStyle/>
        <a:p>
          <a:endParaRPr lang="en-US"/>
        </a:p>
      </dgm:t>
    </dgm:pt>
    <dgm:pt modelId="{98B6D4D5-63EF-49D9-83C1-F452D1409B9C}" type="sibTrans" cxnId="{6F9C632F-9751-4FA1-9E0A-ABE48B49B01C}">
      <dgm:prSet/>
      <dgm:spPr/>
      <dgm:t>
        <a:bodyPr/>
        <a:lstStyle/>
        <a:p>
          <a:endParaRPr lang="en-US"/>
        </a:p>
      </dgm:t>
    </dgm:pt>
    <dgm:pt modelId="{40FBB443-BD3E-421B-BD45-9CEB633552BA}">
      <dgm:prSet/>
      <dgm:spPr/>
      <dgm:t>
        <a:bodyPr/>
        <a:lstStyle/>
        <a:p>
          <a:r>
            <a:rPr lang="en-US" dirty="0"/>
            <a:t>Health (employee’s or spouse, parent, or child)</a:t>
          </a:r>
        </a:p>
      </dgm:t>
    </dgm:pt>
    <dgm:pt modelId="{CA5A8040-5E9A-4F54-8DB5-53B53A90AD6A}" type="parTrans" cxnId="{E084C892-1E8A-4A35-94DF-8F80F9DE597F}">
      <dgm:prSet/>
      <dgm:spPr/>
      <dgm:t>
        <a:bodyPr/>
        <a:lstStyle/>
        <a:p>
          <a:endParaRPr lang="en-US"/>
        </a:p>
      </dgm:t>
    </dgm:pt>
    <dgm:pt modelId="{1C51A691-5D01-4D82-98D7-08412E87E914}" type="sibTrans" cxnId="{E084C892-1E8A-4A35-94DF-8F80F9DE597F}">
      <dgm:prSet/>
      <dgm:spPr/>
      <dgm:t>
        <a:bodyPr/>
        <a:lstStyle/>
        <a:p>
          <a:endParaRPr lang="en-US"/>
        </a:p>
      </dgm:t>
    </dgm:pt>
    <dgm:pt modelId="{989337B1-6105-4568-BFF7-084C83ECA6A0}">
      <dgm:prSet/>
      <dgm:spPr/>
      <dgm:t>
        <a:bodyPr/>
        <a:lstStyle/>
        <a:p>
          <a:r>
            <a:rPr lang="en-US" dirty="0"/>
            <a:t>Birth/care for newborn/adoption/foster care</a:t>
          </a:r>
        </a:p>
      </dgm:t>
    </dgm:pt>
    <dgm:pt modelId="{0AB11C05-CFB8-4FB7-AC50-A2530D25D1FA}" type="parTrans" cxnId="{052D0857-215C-499D-9450-650583C7F9FB}">
      <dgm:prSet/>
      <dgm:spPr/>
      <dgm:t>
        <a:bodyPr/>
        <a:lstStyle/>
        <a:p>
          <a:endParaRPr lang="en-US"/>
        </a:p>
      </dgm:t>
    </dgm:pt>
    <dgm:pt modelId="{F0E727A3-5B41-48B0-ACD9-5B16BCBD0977}" type="sibTrans" cxnId="{052D0857-215C-499D-9450-650583C7F9FB}">
      <dgm:prSet/>
      <dgm:spPr/>
      <dgm:t>
        <a:bodyPr/>
        <a:lstStyle/>
        <a:p>
          <a:endParaRPr lang="en-US"/>
        </a:p>
      </dgm:t>
    </dgm:pt>
    <dgm:pt modelId="{B56F1F7D-F883-4037-B9E3-0CF37EBEC040}">
      <dgm:prSet/>
      <dgm:spPr/>
      <dgm:t>
        <a:bodyPr/>
        <a:lstStyle/>
        <a:p>
          <a:r>
            <a:rPr lang="en-US" dirty="0"/>
            <a:t>Qualifying exigency – military family member called to duty</a:t>
          </a:r>
        </a:p>
      </dgm:t>
    </dgm:pt>
    <dgm:pt modelId="{53F8AB57-54B5-4D83-AFCC-A34685126E8A}" type="parTrans" cxnId="{0FB2AC9A-F964-4EC3-8F9C-F42F141F15CE}">
      <dgm:prSet/>
      <dgm:spPr/>
      <dgm:t>
        <a:bodyPr/>
        <a:lstStyle/>
        <a:p>
          <a:endParaRPr lang="en-US"/>
        </a:p>
      </dgm:t>
    </dgm:pt>
    <dgm:pt modelId="{43C79107-A287-4C3F-83DC-38A010FF49AD}" type="sibTrans" cxnId="{0FB2AC9A-F964-4EC3-8F9C-F42F141F15CE}">
      <dgm:prSet/>
      <dgm:spPr/>
      <dgm:t>
        <a:bodyPr/>
        <a:lstStyle/>
        <a:p>
          <a:endParaRPr lang="en-US"/>
        </a:p>
      </dgm:t>
    </dgm:pt>
    <dgm:pt modelId="{CA995662-A884-42CD-BE2F-05FBF5B06DCA}">
      <dgm:prSet/>
      <dgm:spPr/>
      <dgm:t>
        <a:bodyPr/>
        <a:lstStyle/>
        <a:p>
          <a:r>
            <a:rPr lang="en-US" dirty="0"/>
            <a:t>Care for military family member who gets injured (26 weeks)</a:t>
          </a:r>
        </a:p>
      </dgm:t>
    </dgm:pt>
    <dgm:pt modelId="{00A1BDAB-6D5E-4C4A-BC51-002C0E2F7FC7}" type="parTrans" cxnId="{6D078E8E-0913-4125-ADC1-381428ECC6CE}">
      <dgm:prSet/>
      <dgm:spPr/>
      <dgm:t>
        <a:bodyPr/>
        <a:lstStyle/>
        <a:p>
          <a:endParaRPr lang="en-US"/>
        </a:p>
      </dgm:t>
    </dgm:pt>
    <dgm:pt modelId="{C4842120-5C03-4C76-8CA6-02842D6C7E7E}" type="sibTrans" cxnId="{6D078E8E-0913-4125-ADC1-381428ECC6CE}">
      <dgm:prSet/>
      <dgm:spPr/>
      <dgm:t>
        <a:bodyPr/>
        <a:lstStyle/>
        <a:p>
          <a:endParaRPr lang="en-US"/>
        </a:p>
      </dgm:t>
    </dgm:pt>
    <dgm:pt modelId="{275E6CEB-8E6F-4508-8140-61E3B620501C}">
      <dgm:prSet/>
      <dgm:spPr/>
      <dgm:t>
        <a:bodyPr/>
        <a:lstStyle/>
        <a:p>
          <a:r>
            <a:rPr lang="en-US" dirty="0"/>
            <a:t>Eligibility requirements:</a:t>
          </a:r>
        </a:p>
      </dgm:t>
    </dgm:pt>
    <dgm:pt modelId="{3DB2B599-D7D0-455D-803A-B920AAF3B412}" type="parTrans" cxnId="{21806C66-C7AB-4487-9DD0-A110266F3248}">
      <dgm:prSet/>
      <dgm:spPr/>
      <dgm:t>
        <a:bodyPr/>
        <a:lstStyle/>
        <a:p>
          <a:endParaRPr lang="en-US"/>
        </a:p>
      </dgm:t>
    </dgm:pt>
    <dgm:pt modelId="{39C4ACED-7AA6-4916-87A2-534C080ABE26}" type="sibTrans" cxnId="{21806C66-C7AB-4487-9DD0-A110266F3248}">
      <dgm:prSet/>
      <dgm:spPr/>
      <dgm:t>
        <a:bodyPr/>
        <a:lstStyle/>
        <a:p>
          <a:endParaRPr lang="en-US"/>
        </a:p>
      </dgm:t>
    </dgm:pt>
    <dgm:pt modelId="{5823DD94-E963-4B78-A6CD-15BCD4D18E48}">
      <dgm:prSet/>
      <dgm:spPr/>
      <dgm:t>
        <a:bodyPr/>
        <a:lstStyle/>
        <a:p>
          <a:r>
            <a:rPr lang="en-US" dirty="0"/>
            <a:t>Employed for at least 12 months</a:t>
          </a:r>
        </a:p>
      </dgm:t>
    </dgm:pt>
    <dgm:pt modelId="{3BB181F9-076D-4D07-9429-F2720D3E4D4A}" type="parTrans" cxnId="{C7767FDC-8197-4B7E-AE13-3A4B2E145D99}">
      <dgm:prSet/>
      <dgm:spPr/>
      <dgm:t>
        <a:bodyPr/>
        <a:lstStyle/>
        <a:p>
          <a:endParaRPr lang="en-US"/>
        </a:p>
      </dgm:t>
    </dgm:pt>
    <dgm:pt modelId="{6E794333-4587-472A-8E55-FD24AE535F51}" type="sibTrans" cxnId="{C7767FDC-8197-4B7E-AE13-3A4B2E145D99}">
      <dgm:prSet/>
      <dgm:spPr/>
      <dgm:t>
        <a:bodyPr/>
        <a:lstStyle/>
        <a:p>
          <a:endParaRPr lang="en-US"/>
        </a:p>
      </dgm:t>
    </dgm:pt>
    <dgm:pt modelId="{8EA02DA9-CCF6-4DB1-B7A7-01DB68D8F7A8}">
      <dgm:prSet/>
      <dgm:spPr/>
      <dgm:t>
        <a:bodyPr/>
        <a:lstStyle/>
        <a:p>
          <a:r>
            <a:rPr lang="en-US" dirty="0"/>
            <a:t>Worked 1250 hours in the 12 months preceding request</a:t>
          </a:r>
        </a:p>
      </dgm:t>
    </dgm:pt>
    <dgm:pt modelId="{CFABB3BA-80EA-4BF8-8F24-A1F47A8DF6EF}" type="parTrans" cxnId="{1CFDB214-C856-41FB-9B51-032BD7624F05}">
      <dgm:prSet/>
      <dgm:spPr/>
      <dgm:t>
        <a:bodyPr/>
        <a:lstStyle/>
        <a:p>
          <a:endParaRPr lang="en-US"/>
        </a:p>
      </dgm:t>
    </dgm:pt>
    <dgm:pt modelId="{6D74CED8-4230-4778-8739-B1F265C021C1}" type="sibTrans" cxnId="{1CFDB214-C856-41FB-9B51-032BD7624F05}">
      <dgm:prSet/>
      <dgm:spPr/>
      <dgm:t>
        <a:bodyPr/>
        <a:lstStyle/>
        <a:p>
          <a:endParaRPr lang="en-US"/>
        </a:p>
      </dgm:t>
    </dgm:pt>
    <dgm:pt modelId="{10ABB59C-8F46-4044-B6DA-7A1260068732}">
      <dgm:prSet/>
      <dgm:spPr/>
      <dgm:t>
        <a:bodyPr/>
        <a:lstStyle/>
        <a:p>
          <a:r>
            <a:rPr lang="en-US" dirty="0"/>
            <a:t>Employed at a site with 50 or more employees</a:t>
          </a:r>
        </a:p>
      </dgm:t>
    </dgm:pt>
    <dgm:pt modelId="{1CF6FFB3-6EBA-4AB8-AFE6-6F0CCAE27C5C}" type="parTrans" cxnId="{7ED33AEF-A416-49BA-80D3-09B727A22387}">
      <dgm:prSet/>
      <dgm:spPr/>
      <dgm:t>
        <a:bodyPr/>
        <a:lstStyle/>
        <a:p>
          <a:endParaRPr lang="en-US"/>
        </a:p>
      </dgm:t>
    </dgm:pt>
    <dgm:pt modelId="{2D2F6C3A-3C09-4C97-99D1-0ECD78165BAD}" type="sibTrans" cxnId="{7ED33AEF-A416-49BA-80D3-09B727A22387}">
      <dgm:prSet/>
      <dgm:spPr/>
      <dgm:t>
        <a:bodyPr/>
        <a:lstStyle/>
        <a:p>
          <a:endParaRPr lang="en-US"/>
        </a:p>
      </dgm:t>
    </dgm:pt>
    <dgm:pt modelId="{5079FFD3-354C-48C6-9BE3-4831C3EF6B03}">
      <dgm:prSet/>
      <dgm:spPr/>
      <dgm:t>
        <a:bodyPr/>
        <a:lstStyle/>
        <a:p>
          <a:r>
            <a:rPr lang="en-US" dirty="0"/>
            <a:t>26 weeks for military family member who gets injured</a:t>
          </a:r>
        </a:p>
      </dgm:t>
    </dgm:pt>
    <dgm:pt modelId="{C6ACE256-0F39-44A4-A6EF-C899F303DE27}" type="parTrans" cxnId="{4B45C5AD-A0A6-4383-A19C-E45EF80AE2F3}">
      <dgm:prSet/>
      <dgm:spPr/>
      <dgm:t>
        <a:bodyPr/>
        <a:lstStyle/>
        <a:p>
          <a:endParaRPr lang="en-US"/>
        </a:p>
      </dgm:t>
    </dgm:pt>
    <dgm:pt modelId="{F9392ED5-1B93-4D33-845B-066DCCD22F6C}" type="sibTrans" cxnId="{4B45C5AD-A0A6-4383-A19C-E45EF80AE2F3}">
      <dgm:prSet/>
      <dgm:spPr/>
      <dgm:t>
        <a:bodyPr/>
        <a:lstStyle/>
        <a:p>
          <a:endParaRPr lang="en-US"/>
        </a:p>
      </dgm:t>
    </dgm:pt>
    <dgm:pt modelId="{F01ABF5D-34AC-4C04-92A0-B329B5033209}">
      <dgm:prSet/>
      <dgm:spPr/>
      <dgm:t>
        <a:bodyPr/>
        <a:lstStyle/>
        <a:p>
          <a:r>
            <a:rPr lang="en-US" dirty="0"/>
            <a:t>12 weeks for health, birth or qualifying exigency</a:t>
          </a:r>
        </a:p>
      </dgm:t>
    </dgm:pt>
    <dgm:pt modelId="{DCBEDC38-8953-4386-B65F-AC4061795404}" type="parTrans" cxnId="{F3B8EB30-BC46-43EC-AB2D-929DABA42AD9}">
      <dgm:prSet/>
      <dgm:spPr/>
      <dgm:t>
        <a:bodyPr/>
        <a:lstStyle/>
        <a:p>
          <a:endParaRPr lang="en-US"/>
        </a:p>
      </dgm:t>
    </dgm:pt>
    <dgm:pt modelId="{BDD83C9F-4921-45EF-BA7A-A47378BC0708}" type="sibTrans" cxnId="{F3B8EB30-BC46-43EC-AB2D-929DABA42AD9}">
      <dgm:prSet/>
      <dgm:spPr/>
      <dgm:t>
        <a:bodyPr/>
        <a:lstStyle/>
        <a:p>
          <a:endParaRPr lang="en-US"/>
        </a:p>
      </dgm:t>
    </dgm:pt>
    <dgm:pt modelId="{20C37F68-98E6-4DA1-AC89-BB1B295D4BB8}">
      <dgm:prSet/>
      <dgm:spPr/>
      <dgm:t>
        <a:bodyPr/>
        <a:lstStyle/>
        <a:p>
          <a:endParaRPr lang="en-US" dirty="0"/>
        </a:p>
      </dgm:t>
    </dgm:pt>
    <dgm:pt modelId="{9EE978A9-5702-4AD4-980D-A0510FDE0338}" type="parTrans" cxnId="{E2F8D050-E362-4B76-B7FE-A80D62219F92}">
      <dgm:prSet/>
      <dgm:spPr/>
      <dgm:t>
        <a:bodyPr/>
        <a:lstStyle/>
        <a:p>
          <a:endParaRPr lang="en-US"/>
        </a:p>
      </dgm:t>
    </dgm:pt>
    <dgm:pt modelId="{46D94BE0-E2A5-44CA-B0E9-231F59B46000}" type="sibTrans" cxnId="{E2F8D050-E362-4B76-B7FE-A80D62219F92}">
      <dgm:prSet/>
      <dgm:spPr/>
      <dgm:t>
        <a:bodyPr/>
        <a:lstStyle/>
        <a:p>
          <a:endParaRPr lang="en-US"/>
        </a:p>
      </dgm:t>
    </dgm:pt>
    <dgm:pt modelId="{3E86E78E-4396-468C-8273-FBFBBF87E3C6}">
      <dgm:prSet/>
      <dgm:spPr/>
      <dgm:t>
        <a:bodyPr/>
        <a:lstStyle/>
        <a:p>
          <a:endParaRPr lang="en-US" dirty="0"/>
        </a:p>
      </dgm:t>
    </dgm:pt>
    <dgm:pt modelId="{70DE0349-C8E2-4426-8AC1-FBCD7FE9B609}" type="parTrans" cxnId="{3BF87BE4-71C9-449B-8F9A-9B163B14C901}">
      <dgm:prSet/>
      <dgm:spPr/>
      <dgm:t>
        <a:bodyPr/>
        <a:lstStyle/>
        <a:p>
          <a:endParaRPr lang="en-US"/>
        </a:p>
      </dgm:t>
    </dgm:pt>
    <dgm:pt modelId="{B4D1DEDD-E099-41AB-81EB-3996050C66F5}" type="sibTrans" cxnId="{3BF87BE4-71C9-449B-8F9A-9B163B14C901}">
      <dgm:prSet/>
      <dgm:spPr/>
      <dgm:t>
        <a:bodyPr/>
        <a:lstStyle/>
        <a:p>
          <a:endParaRPr lang="en-US"/>
        </a:p>
      </dgm:t>
    </dgm:pt>
    <dgm:pt modelId="{36CBEC40-9BCB-4B5C-A72B-C2C7FB31DB2B}">
      <dgm:prSet/>
      <dgm:spPr/>
      <dgm:t>
        <a:bodyPr/>
        <a:lstStyle/>
        <a:p>
          <a:endParaRPr lang="en-US" dirty="0"/>
        </a:p>
      </dgm:t>
    </dgm:pt>
    <dgm:pt modelId="{851DC995-5C5C-497D-A773-434B32F9343F}" type="parTrans" cxnId="{AF42BDBE-1FB9-40E8-A9B0-AD9528C090AC}">
      <dgm:prSet/>
      <dgm:spPr/>
      <dgm:t>
        <a:bodyPr/>
        <a:lstStyle/>
        <a:p>
          <a:endParaRPr lang="en-US"/>
        </a:p>
      </dgm:t>
    </dgm:pt>
    <dgm:pt modelId="{C58EFF12-4C23-4A39-B80C-FDDCA0430844}" type="sibTrans" cxnId="{AF42BDBE-1FB9-40E8-A9B0-AD9528C090AC}">
      <dgm:prSet/>
      <dgm:spPr/>
      <dgm:t>
        <a:bodyPr/>
        <a:lstStyle/>
        <a:p>
          <a:endParaRPr lang="en-US"/>
        </a:p>
      </dgm:t>
    </dgm:pt>
    <dgm:pt modelId="{4396DA4E-1FE9-403B-822D-32C3FAE4FCE8}">
      <dgm:prSet/>
      <dgm:spPr/>
      <dgm:t>
        <a:bodyPr/>
        <a:lstStyle/>
        <a:p>
          <a:endParaRPr lang="en-US" dirty="0"/>
        </a:p>
      </dgm:t>
    </dgm:pt>
    <dgm:pt modelId="{2DB4608F-B447-44B7-B785-0311144DA4E2}" type="parTrans" cxnId="{EA3D3C04-C703-4C8E-93FA-B1953840DF53}">
      <dgm:prSet/>
      <dgm:spPr/>
      <dgm:t>
        <a:bodyPr/>
        <a:lstStyle/>
        <a:p>
          <a:endParaRPr lang="en-US"/>
        </a:p>
      </dgm:t>
    </dgm:pt>
    <dgm:pt modelId="{264FD428-BD19-41F1-BF65-8CE38E03756C}" type="sibTrans" cxnId="{EA3D3C04-C703-4C8E-93FA-B1953840DF53}">
      <dgm:prSet/>
      <dgm:spPr/>
      <dgm:t>
        <a:bodyPr/>
        <a:lstStyle/>
        <a:p>
          <a:endParaRPr lang="en-US"/>
        </a:p>
      </dgm:t>
    </dgm:pt>
    <dgm:pt modelId="{2B5C60A6-33A8-48D3-9CC7-456850D13301}">
      <dgm:prSet/>
      <dgm:spPr/>
      <dgm:t>
        <a:bodyPr/>
        <a:lstStyle/>
        <a:p>
          <a:endParaRPr lang="en-US" dirty="0"/>
        </a:p>
      </dgm:t>
    </dgm:pt>
    <dgm:pt modelId="{2187A66E-7DA8-463B-870E-2E928E9D9EB8}" type="parTrans" cxnId="{9272FA49-953F-48B1-9BEC-0D00A2C1BA1B}">
      <dgm:prSet/>
      <dgm:spPr/>
      <dgm:t>
        <a:bodyPr/>
        <a:lstStyle/>
        <a:p>
          <a:endParaRPr lang="en-US"/>
        </a:p>
      </dgm:t>
    </dgm:pt>
    <dgm:pt modelId="{75C7451F-5987-4582-A93E-FF4B2C65FEA6}" type="sibTrans" cxnId="{9272FA49-953F-48B1-9BEC-0D00A2C1BA1B}">
      <dgm:prSet/>
      <dgm:spPr/>
      <dgm:t>
        <a:bodyPr/>
        <a:lstStyle/>
        <a:p>
          <a:endParaRPr lang="en-US"/>
        </a:p>
      </dgm:t>
    </dgm:pt>
    <dgm:pt modelId="{E4487F74-9C3C-445F-A490-D9DCD9D60DFD}">
      <dgm:prSet/>
      <dgm:spPr/>
      <dgm:t>
        <a:bodyPr/>
        <a:lstStyle/>
        <a:p>
          <a:endParaRPr lang="en-US" dirty="0"/>
        </a:p>
      </dgm:t>
    </dgm:pt>
    <dgm:pt modelId="{B0602086-8CBC-46DA-8C64-9AE7540642E2}" type="parTrans" cxnId="{281A3995-99B1-4BAE-B8BD-5A95AD128767}">
      <dgm:prSet/>
      <dgm:spPr/>
      <dgm:t>
        <a:bodyPr/>
        <a:lstStyle/>
        <a:p>
          <a:endParaRPr lang="en-US"/>
        </a:p>
      </dgm:t>
    </dgm:pt>
    <dgm:pt modelId="{6E45A3D7-A908-488C-A2C5-557558B02E75}" type="sibTrans" cxnId="{281A3995-99B1-4BAE-B8BD-5A95AD128767}">
      <dgm:prSet/>
      <dgm:spPr/>
      <dgm:t>
        <a:bodyPr/>
        <a:lstStyle/>
        <a:p>
          <a:endParaRPr lang="en-US"/>
        </a:p>
      </dgm:t>
    </dgm:pt>
    <dgm:pt modelId="{A05D738F-CAD6-49FA-BD4B-648A07FACB8E}">
      <dgm:prSet/>
      <dgm:spPr/>
      <dgm:t>
        <a:bodyPr/>
        <a:lstStyle/>
        <a:p>
          <a:endParaRPr lang="en-US" dirty="0"/>
        </a:p>
      </dgm:t>
    </dgm:pt>
    <dgm:pt modelId="{4F99FAE8-39CF-40A4-A67B-06B2CE874140}" type="parTrans" cxnId="{F01E7156-8894-47C9-B9AC-5EEB7D31BE66}">
      <dgm:prSet/>
      <dgm:spPr/>
      <dgm:t>
        <a:bodyPr/>
        <a:lstStyle/>
        <a:p>
          <a:endParaRPr lang="en-US"/>
        </a:p>
      </dgm:t>
    </dgm:pt>
    <dgm:pt modelId="{D408DCBC-D78F-4D84-B965-2090417D0A69}" type="sibTrans" cxnId="{F01E7156-8894-47C9-B9AC-5EEB7D31BE66}">
      <dgm:prSet/>
      <dgm:spPr/>
      <dgm:t>
        <a:bodyPr/>
        <a:lstStyle/>
        <a:p>
          <a:endParaRPr lang="en-US"/>
        </a:p>
      </dgm:t>
    </dgm:pt>
    <dgm:pt modelId="{BFA7B9AF-7FEC-4CC1-A460-0FB54DBA0A0D}" type="pres">
      <dgm:prSet presAssocID="{C230CB5A-C7B0-424B-B96B-4CF98DA916EE}" presName="Name0" presStyleCnt="0">
        <dgm:presLayoutVars>
          <dgm:dir/>
          <dgm:animLvl val="lvl"/>
          <dgm:resizeHandles val="exact"/>
        </dgm:presLayoutVars>
      </dgm:prSet>
      <dgm:spPr/>
    </dgm:pt>
    <dgm:pt modelId="{4B1020C1-EA1D-487F-98E8-C832BC3D56A0}" type="pres">
      <dgm:prSet presAssocID="{469DEF99-88D3-4891-8C19-2A47CD3C2116}" presName="composite" presStyleCnt="0"/>
      <dgm:spPr/>
    </dgm:pt>
    <dgm:pt modelId="{2D5709EF-CADA-465D-A668-BEFFC1837D52}" type="pres">
      <dgm:prSet presAssocID="{469DEF99-88D3-4891-8C19-2A47CD3C2116}" presName="parTx" presStyleLbl="alignNode1" presStyleIdx="0" presStyleCnt="4" custLinFactNeighborX="-166" custLinFactNeighborY="-96816">
        <dgm:presLayoutVars>
          <dgm:chMax val="0"/>
          <dgm:chPref val="0"/>
          <dgm:bulletEnabled val="1"/>
        </dgm:presLayoutVars>
      </dgm:prSet>
      <dgm:spPr/>
    </dgm:pt>
    <dgm:pt modelId="{1132F65C-989F-41CD-851F-68FA715AA4A5}" type="pres">
      <dgm:prSet presAssocID="{469DEF99-88D3-4891-8C19-2A47CD3C2116}" presName="desTx" presStyleLbl="alignAccFollowNode1" presStyleIdx="0" presStyleCnt="4" custLinFactNeighborX="-166" custLinFactNeighborY="-11284">
        <dgm:presLayoutVars>
          <dgm:bulletEnabled val="1"/>
        </dgm:presLayoutVars>
      </dgm:prSet>
      <dgm:spPr/>
    </dgm:pt>
    <dgm:pt modelId="{95D5B57F-3AFA-4F5C-9F98-EF69D6EFDC00}" type="pres">
      <dgm:prSet presAssocID="{04EA5226-B568-4B5F-8B24-666F525925E7}" presName="space" presStyleCnt="0"/>
      <dgm:spPr/>
    </dgm:pt>
    <dgm:pt modelId="{4AB1AD02-EDB0-49C7-BEEF-D2B49565B345}" type="pres">
      <dgm:prSet presAssocID="{192C64A4-CAC0-4932-B178-A60943BC2AF2}" presName="composite" presStyleCnt="0"/>
      <dgm:spPr/>
    </dgm:pt>
    <dgm:pt modelId="{D202D00D-F4FF-412D-BE41-7CA33D10121B}" type="pres">
      <dgm:prSet presAssocID="{192C64A4-CAC0-4932-B178-A60943BC2AF2}" presName="parTx" presStyleLbl="alignNode1" presStyleIdx="1" presStyleCnt="4" custLinFactNeighborX="331" custLinFactNeighborY="-82042">
        <dgm:presLayoutVars>
          <dgm:chMax val="0"/>
          <dgm:chPref val="0"/>
          <dgm:bulletEnabled val="1"/>
        </dgm:presLayoutVars>
      </dgm:prSet>
      <dgm:spPr/>
    </dgm:pt>
    <dgm:pt modelId="{89772456-C8CB-49C6-B857-F3B1181CA7D7}" type="pres">
      <dgm:prSet presAssocID="{192C64A4-CAC0-4932-B178-A60943BC2AF2}" presName="desTx" presStyleLbl="alignAccFollowNode1" presStyleIdx="1" presStyleCnt="4" custLinFactNeighborX="-331" custLinFactNeighborY="-12060">
        <dgm:presLayoutVars>
          <dgm:bulletEnabled val="1"/>
        </dgm:presLayoutVars>
      </dgm:prSet>
      <dgm:spPr/>
    </dgm:pt>
    <dgm:pt modelId="{2C4A6291-4815-4F5A-A789-01BB2E535552}" type="pres">
      <dgm:prSet presAssocID="{434D3A3B-6893-4472-BEC3-23B80FF536FB}" presName="space" presStyleCnt="0"/>
      <dgm:spPr/>
    </dgm:pt>
    <dgm:pt modelId="{27F12124-72B2-4766-A38A-7724A283A994}" type="pres">
      <dgm:prSet presAssocID="{1329C482-515F-4C8B-96E4-E8E478AE8121}" presName="composite" presStyleCnt="0"/>
      <dgm:spPr/>
    </dgm:pt>
    <dgm:pt modelId="{E9AB829C-41E2-4846-867D-26F6937E1200}" type="pres">
      <dgm:prSet presAssocID="{1329C482-515F-4C8B-96E4-E8E478AE8121}" presName="parTx" presStyleLbl="alignNode1" presStyleIdx="2" presStyleCnt="4" custLinFactY="-1151" custLinFactNeighborX="332" custLinFactNeighborY="-100000">
        <dgm:presLayoutVars>
          <dgm:chMax val="0"/>
          <dgm:chPref val="0"/>
          <dgm:bulletEnabled val="1"/>
        </dgm:presLayoutVars>
      </dgm:prSet>
      <dgm:spPr/>
    </dgm:pt>
    <dgm:pt modelId="{9890CCB7-B5D8-42F3-90DA-1AE20D26D2BE}" type="pres">
      <dgm:prSet presAssocID="{1329C482-515F-4C8B-96E4-E8E478AE8121}" presName="desTx" presStyleLbl="alignAccFollowNode1" presStyleIdx="2" presStyleCnt="4" custScaleY="104893" custLinFactNeighborX="665" custLinFactNeighborY="-11358">
        <dgm:presLayoutVars>
          <dgm:bulletEnabled val="1"/>
        </dgm:presLayoutVars>
      </dgm:prSet>
      <dgm:spPr/>
    </dgm:pt>
    <dgm:pt modelId="{8936EC27-339C-4F0F-A320-2F388E944F84}" type="pres">
      <dgm:prSet presAssocID="{98B6D4D5-63EF-49D9-83C1-F452D1409B9C}" presName="space" presStyleCnt="0"/>
      <dgm:spPr/>
    </dgm:pt>
    <dgm:pt modelId="{6303B211-5E71-431A-9061-E6617A3E431F}" type="pres">
      <dgm:prSet presAssocID="{275E6CEB-8E6F-4508-8140-61E3B620501C}" presName="composite" presStyleCnt="0"/>
      <dgm:spPr/>
    </dgm:pt>
    <dgm:pt modelId="{257580AA-3A81-4049-84ED-346CA55B6655}" type="pres">
      <dgm:prSet presAssocID="{275E6CEB-8E6F-4508-8140-61E3B620501C}" presName="parTx" presStyleLbl="alignNode1" presStyleIdx="3" presStyleCnt="4" custLinFactNeighborX="-2387" custLinFactNeighborY="-79168">
        <dgm:presLayoutVars>
          <dgm:chMax val="0"/>
          <dgm:chPref val="0"/>
          <dgm:bulletEnabled val="1"/>
        </dgm:presLayoutVars>
      </dgm:prSet>
      <dgm:spPr/>
    </dgm:pt>
    <dgm:pt modelId="{EEDCA614-C516-40D6-8879-4CC6B0A215BF}" type="pres">
      <dgm:prSet presAssocID="{275E6CEB-8E6F-4508-8140-61E3B620501C}" presName="desTx" presStyleLbl="alignAccFollowNode1" presStyleIdx="3" presStyleCnt="4" custLinFactNeighborX="-2387" custLinFactNeighborY="-11284">
        <dgm:presLayoutVars>
          <dgm:bulletEnabled val="1"/>
        </dgm:presLayoutVars>
      </dgm:prSet>
      <dgm:spPr/>
    </dgm:pt>
  </dgm:ptLst>
  <dgm:cxnLst>
    <dgm:cxn modelId="{EA3D3C04-C703-4C8E-93FA-B1953840DF53}" srcId="{1329C482-515F-4C8B-96E4-E8E478AE8121}" destId="{4396DA4E-1FE9-403B-822D-32C3FAE4FCE8}" srcOrd="3" destOrd="0" parTransId="{2DB4608F-B447-44B7-B785-0311144DA4E2}" sibTransId="{264FD428-BD19-41F1-BF65-8CE38E03756C}"/>
    <dgm:cxn modelId="{627B8E04-FE28-41B6-94A9-E91F30F7E5C4}" type="presOf" srcId="{4396DA4E-1FE9-403B-822D-32C3FAE4FCE8}" destId="{9890CCB7-B5D8-42F3-90DA-1AE20D26D2BE}" srcOrd="0" destOrd="3" presId="urn:microsoft.com/office/officeart/2005/8/layout/hList1"/>
    <dgm:cxn modelId="{7B723408-347F-48C7-86C8-2C061E6A4BC3}" type="presOf" srcId="{989337B1-6105-4568-BFF7-084C83ECA6A0}" destId="{9890CCB7-B5D8-42F3-90DA-1AE20D26D2BE}" srcOrd="0" destOrd="2" presId="urn:microsoft.com/office/officeart/2005/8/layout/hList1"/>
    <dgm:cxn modelId="{1CFDB214-C856-41FB-9B51-032BD7624F05}" srcId="{275E6CEB-8E6F-4508-8140-61E3B620501C}" destId="{8EA02DA9-CCF6-4DB1-B7A7-01DB68D8F7A8}" srcOrd="2" destOrd="0" parTransId="{CFABB3BA-80EA-4BF8-8F24-A1F47A8DF6EF}" sibTransId="{6D74CED8-4230-4778-8739-B1F265C021C1}"/>
    <dgm:cxn modelId="{AF50DF25-A2A7-464C-A330-77379E382B14}" type="presOf" srcId="{5079FFD3-354C-48C6-9BE3-4831C3EF6B03}" destId="{89772456-C8CB-49C6-B857-F3B1181CA7D7}" srcOrd="0" destOrd="2" presId="urn:microsoft.com/office/officeart/2005/8/layout/hList1"/>
    <dgm:cxn modelId="{2446552D-B892-41BB-ADF1-1624F63FF3E7}" type="presOf" srcId="{C230CB5A-C7B0-424B-B96B-4CF98DA916EE}" destId="{BFA7B9AF-7FEC-4CC1-A460-0FB54DBA0A0D}" srcOrd="0" destOrd="0" presId="urn:microsoft.com/office/officeart/2005/8/layout/hList1"/>
    <dgm:cxn modelId="{6F9C632F-9751-4FA1-9E0A-ABE48B49B01C}" srcId="{C230CB5A-C7B0-424B-B96B-4CF98DA916EE}" destId="{1329C482-515F-4C8B-96E4-E8E478AE8121}" srcOrd="2" destOrd="0" parTransId="{B77366C0-2F99-4F46-9025-772FAB7A1D89}" sibTransId="{98B6D4D5-63EF-49D9-83C1-F452D1409B9C}"/>
    <dgm:cxn modelId="{F3B8EB30-BC46-43EC-AB2D-929DABA42AD9}" srcId="{192C64A4-CAC0-4932-B178-A60943BC2AF2}" destId="{F01ABF5D-34AC-4C04-92A0-B329B5033209}" srcOrd="0" destOrd="0" parTransId="{DCBEDC38-8953-4386-B65F-AC4061795404}" sibTransId="{BDD83C9F-4921-45EF-BA7A-A47378BC0708}"/>
    <dgm:cxn modelId="{2A84A735-7C01-4138-BEB4-DA3F2F1D5FDB}" type="presOf" srcId="{275E6CEB-8E6F-4508-8140-61E3B620501C}" destId="{257580AA-3A81-4049-84ED-346CA55B6655}" srcOrd="0" destOrd="0" presId="urn:microsoft.com/office/officeart/2005/8/layout/hList1"/>
    <dgm:cxn modelId="{CDDE133B-2B50-4A94-8BD0-0E696BBAD207}" srcId="{C230CB5A-C7B0-424B-B96B-4CF98DA916EE}" destId="{469DEF99-88D3-4891-8C19-2A47CD3C2116}" srcOrd="0" destOrd="0" parTransId="{D5D09B01-86C3-4BAF-ADF1-8F3993C26EFF}" sibTransId="{04EA5226-B568-4B5F-8B24-666F525925E7}"/>
    <dgm:cxn modelId="{D87F9840-7D35-40C0-9656-6729AB00A976}" type="presOf" srcId="{B56F1F7D-F883-4037-B9E3-0CF37EBEC040}" destId="{9890CCB7-B5D8-42F3-90DA-1AE20D26D2BE}" srcOrd="0" destOrd="4" presId="urn:microsoft.com/office/officeart/2005/8/layout/hList1"/>
    <dgm:cxn modelId="{BD31205E-336E-46D2-A135-0E2870DF6FF8}" type="presOf" srcId="{1329C482-515F-4C8B-96E4-E8E478AE8121}" destId="{E9AB829C-41E2-4846-867D-26F6937E1200}" srcOrd="0" destOrd="0" presId="urn:microsoft.com/office/officeart/2005/8/layout/hList1"/>
    <dgm:cxn modelId="{21806C66-C7AB-4487-9DD0-A110266F3248}" srcId="{C230CB5A-C7B0-424B-B96B-4CF98DA916EE}" destId="{275E6CEB-8E6F-4508-8140-61E3B620501C}" srcOrd="3" destOrd="0" parTransId="{3DB2B599-D7D0-455D-803A-B920AAF3B412}" sibTransId="{39C4ACED-7AA6-4916-87A2-534C080ABE26}"/>
    <dgm:cxn modelId="{9272FA49-953F-48B1-9BEC-0D00A2C1BA1B}" srcId="{1329C482-515F-4C8B-96E4-E8E478AE8121}" destId="{2B5C60A6-33A8-48D3-9CC7-456850D13301}" srcOrd="5" destOrd="0" parTransId="{2187A66E-7DA8-463B-870E-2E928E9D9EB8}" sibTransId="{75C7451F-5987-4582-A93E-FF4B2C65FEA6}"/>
    <dgm:cxn modelId="{47438F4C-3465-450D-8C9B-2BB9DC569923}" type="presOf" srcId="{CA995662-A884-42CD-BE2F-05FBF5B06DCA}" destId="{9890CCB7-B5D8-42F3-90DA-1AE20D26D2BE}" srcOrd="0" destOrd="6" presId="urn:microsoft.com/office/officeart/2005/8/layout/hList1"/>
    <dgm:cxn modelId="{E2F8D050-E362-4B76-B7FE-A80D62219F92}" srcId="{469DEF99-88D3-4891-8C19-2A47CD3C2116}" destId="{20C37F68-98E6-4DA1-AC89-BB1B295D4BB8}" srcOrd="1" destOrd="0" parTransId="{9EE978A9-5702-4AD4-980D-A0510FDE0338}" sibTransId="{46D94BE0-E2A5-44CA-B0E9-231F59B46000}"/>
    <dgm:cxn modelId="{E4E35671-4778-444F-9A4A-F122788EEC9B}" type="presOf" srcId="{E4487F74-9C3C-445F-A490-D9DCD9D60DFD}" destId="{EEDCA614-C516-40D6-8879-4CC6B0A215BF}" srcOrd="0" destOrd="1" presId="urn:microsoft.com/office/officeart/2005/8/layout/hList1"/>
    <dgm:cxn modelId="{ED1E8875-30CB-4AC9-B6AB-3F607F68ED6D}" type="presOf" srcId="{192C64A4-CAC0-4932-B178-A60943BC2AF2}" destId="{D202D00D-F4FF-412D-BE41-7CA33D10121B}" srcOrd="0" destOrd="0" presId="urn:microsoft.com/office/officeart/2005/8/layout/hList1"/>
    <dgm:cxn modelId="{F01E7156-8894-47C9-B9AC-5EEB7D31BE66}" srcId="{275E6CEB-8E6F-4508-8140-61E3B620501C}" destId="{A05D738F-CAD6-49FA-BD4B-648A07FACB8E}" srcOrd="3" destOrd="0" parTransId="{4F99FAE8-39CF-40A4-A67B-06B2CE874140}" sibTransId="{D408DCBC-D78F-4D84-B965-2090417D0A69}"/>
    <dgm:cxn modelId="{052D0857-215C-499D-9450-650583C7F9FB}" srcId="{1329C482-515F-4C8B-96E4-E8E478AE8121}" destId="{989337B1-6105-4568-BFF7-084C83ECA6A0}" srcOrd="2" destOrd="0" parTransId="{0AB11C05-CFB8-4FB7-AC50-A2530D25D1FA}" sibTransId="{F0E727A3-5B41-48B0-ACD9-5B16BCBD0977}"/>
    <dgm:cxn modelId="{8DECD858-DC53-4ACF-8D3F-24986E22A067}" srcId="{469DEF99-88D3-4891-8C19-2A47CD3C2116}" destId="{17723EFE-83B0-49FA-9971-5DCD160CD890}" srcOrd="0" destOrd="0" parTransId="{58D59058-E976-4EF0-A66E-77B48FEA95EE}" sibTransId="{A4C90F20-6B5D-4FA4-95F0-9FD46DA05CBF}"/>
    <dgm:cxn modelId="{D7F3857E-F85D-4A96-B13D-645620B2B4BA}" type="presOf" srcId="{17723EFE-83B0-49FA-9971-5DCD160CD890}" destId="{1132F65C-989F-41CD-851F-68FA715AA4A5}" srcOrd="0" destOrd="0" presId="urn:microsoft.com/office/officeart/2005/8/layout/hList1"/>
    <dgm:cxn modelId="{172BAB88-22D8-43E3-9ADA-8DADBCE252E8}" type="presOf" srcId="{5823DD94-E963-4B78-A6CD-15BCD4D18E48}" destId="{EEDCA614-C516-40D6-8879-4CC6B0A215BF}" srcOrd="0" destOrd="0" presId="urn:microsoft.com/office/officeart/2005/8/layout/hList1"/>
    <dgm:cxn modelId="{6D078E8E-0913-4125-ADC1-381428ECC6CE}" srcId="{1329C482-515F-4C8B-96E4-E8E478AE8121}" destId="{CA995662-A884-42CD-BE2F-05FBF5B06DCA}" srcOrd="6" destOrd="0" parTransId="{00A1BDAB-6D5E-4C4A-BC51-002C0E2F7FC7}" sibTransId="{C4842120-5C03-4C76-8CA6-02842D6C7E7E}"/>
    <dgm:cxn modelId="{E084C892-1E8A-4A35-94DF-8F80F9DE597F}" srcId="{1329C482-515F-4C8B-96E4-E8E478AE8121}" destId="{40FBB443-BD3E-421B-BD45-9CEB633552BA}" srcOrd="0" destOrd="0" parTransId="{CA5A8040-5E9A-4F54-8DB5-53B53A90AD6A}" sibTransId="{1C51A691-5D01-4D82-98D7-08412E87E914}"/>
    <dgm:cxn modelId="{D4474E93-5907-4ACE-8ECC-DDC0B12BB6FD}" type="presOf" srcId="{20C37F68-98E6-4DA1-AC89-BB1B295D4BB8}" destId="{1132F65C-989F-41CD-851F-68FA715AA4A5}" srcOrd="0" destOrd="1" presId="urn:microsoft.com/office/officeart/2005/8/layout/hList1"/>
    <dgm:cxn modelId="{281A3995-99B1-4BAE-B8BD-5A95AD128767}" srcId="{275E6CEB-8E6F-4508-8140-61E3B620501C}" destId="{E4487F74-9C3C-445F-A490-D9DCD9D60DFD}" srcOrd="1" destOrd="0" parTransId="{B0602086-8CBC-46DA-8C64-9AE7540642E2}" sibTransId="{6E45A3D7-A908-488C-A2C5-557558B02E75}"/>
    <dgm:cxn modelId="{09324695-6517-47BE-BC7B-351A86294269}" type="presOf" srcId="{2B5C60A6-33A8-48D3-9CC7-456850D13301}" destId="{9890CCB7-B5D8-42F3-90DA-1AE20D26D2BE}" srcOrd="0" destOrd="5" presId="urn:microsoft.com/office/officeart/2005/8/layout/hList1"/>
    <dgm:cxn modelId="{0FB2AC9A-F964-4EC3-8F9C-F42F141F15CE}" srcId="{1329C482-515F-4C8B-96E4-E8E478AE8121}" destId="{B56F1F7D-F883-4037-B9E3-0CF37EBEC040}" srcOrd="4" destOrd="0" parTransId="{53F8AB57-54B5-4D83-AFCC-A34685126E8A}" sibTransId="{43C79107-A287-4C3F-83DC-38A010FF49AD}"/>
    <dgm:cxn modelId="{3E4B609D-9D8B-48D4-B7C1-4FBDEC49B11D}" type="presOf" srcId="{903D5409-49DB-486E-AF76-C1705195CBA0}" destId="{1132F65C-989F-41CD-851F-68FA715AA4A5}" srcOrd="0" destOrd="2" presId="urn:microsoft.com/office/officeart/2005/8/layout/hList1"/>
    <dgm:cxn modelId="{934780A2-2591-4FF9-B39F-07FB4F289A04}" type="presOf" srcId="{10ABB59C-8F46-4044-B6DA-7A1260068732}" destId="{EEDCA614-C516-40D6-8879-4CC6B0A215BF}" srcOrd="0" destOrd="4" presId="urn:microsoft.com/office/officeart/2005/8/layout/hList1"/>
    <dgm:cxn modelId="{8C06A8AB-4C20-41BC-82D7-E124B0DF95C3}" type="presOf" srcId="{469DEF99-88D3-4891-8C19-2A47CD3C2116}" destId="{2D5709EF-CADA-465D-A668-BEFFC1837D52}" srcOrd="0" destOrd="0" presId="urn:microsoft.com/office/officeart/2005/8/layout/hList1"/>
    <dgm:cxn modelId="{4B45C5AD-A0A6-4383-A19C-E45EF80AE2F3}" srcId="{192C64A4-CAC0-4932-B178-A60943BC2AF2}" destId="{5079FFD3-354C-48C6-9BE3-4831C3EF6B03}" srcOrd="2" destOrd="0" parTransId="{C6ACE256-0F39-44A4-A6EF-C899F303DE27}" sibTransId="{F9392ED5-1B93-4D33-845B-066DCCD22F6C}"/>
    <dgm:cxn modelId="{447A26B8-ABCE-4FDA-8351-402787CA8064}" type="presOf" srcId="{36CBEC40-9BCB-4B5C-A72B-C2C7FB31DB2B}" destId="{9890CCB7-B5D8-42F3-90DA-1AE20D26D2BE}" srcOrd="0" destOrd="1" presId="urn:microsoft.com/office/officeart/2005/8/layout/hList1"/>
    <dgm:cxn modelId="{AF42BDBE-1FB9-40E8-A9B0-AD9528C090AC}" srcId="{1329C482-515F-4C8B-96E4-E8E478AE8121}" destId="{36CBEC40-9BCB-4B5C-A72B-C2C7FB31DB2B}" srcOrd="1" destOrd="0" parTransId="{851DC995-5C5C-497D-A773-434B32F9343F}" sibTransId="{C58EFF12-4C23-4A39-B80C-FDDCA0430844}"/>
    <dgm:cxn modelId="{E62BFBC5-5987-4024-B7A8-9D91338E693B}" srcId="{C230CB5A-C7B0-424B-B96B-4CF98DA916EE}" destId="{192C64A4-CAC0-4932-B178-A60943BC2AF2}" srcOrd="1" destOrd="0" parTransId="{8E4C1F67-364A-438C-82F0-5BC79C698504}" sibTransId="{434D3A3B-6893-4472-BEC3-23B80FF536FB}"/>
    <dgm:cxn modelId="{95FF02D2-3123-403C-85E4-E1DE32302680}" type="presOf" srcId="{A05D738F-CAD6-49FA-BD4B-648A07FACB8E}" destId="{EEDCA614-C516-40D6-8879-4CC6B0A215BF}" srcOrd="0" destOrd="3" presId="urn:microsoft.com/office/officeart/2005/8/layout/hList1"/>
    <dgm:cxn modelId="{45E6AAD7-C75B-480D-B43C-5A02A576172C}" type="presOf" srcId="{F01ABF5D-34AC-4C04-92A0-B329B5033209}" destId="{89772456-C8CB-49C6-B857-F3B1181CA7D7}" srcOrd="0" destOrd="0" presId="urn:microsoft.com/office/officeart/2005/8/layout/hList1"/>
    <dgm:cxn modelId="{C7767FDC-8197-4B7E-AE13-3A4B2E145D99}" srcId="{275E6CEB-8E6F-4508-8140-61E3B620501C}" destId="{5823DD94-E963-4B78-A6CD-15BCD4D18E48}" srcOrd="0" destOrd="0" parTransId="{3BB181F9-076D-4D07-9429-F2720D3E4D4A}" sibTransId="{6E794333-4587-472A-8E55-FD24AE535F51}"/>
    <dgm:cxn modelId="{09EF7DE1-FE83-40E1-8C76-A853BBC2E855}" srcId="{469DEF99-88D3-4891-8C19-2A47CD3C2116}" destId="{903D5409-49DB-486E-AF76-C1705195CBA0}" srcOrd="2" destOrd="0" parTransId="{63A9F9F0-A32C-4ABA-9DB3-F6AB630C4ACE}" sibTransId="{06EC0750-EA5B-46BB-8F2D-FD651C1D9893}"/>
    <dgm:cxn modelId="{D59B82E3-1FEE-40E9-91D8-46B00C88AF50}" type="presOf" srcId="{8EA02DA9-CCF6-4DB1-B7A7-01DB68D8F7A8}" destId="{EEDCA614-C516-40D6-8879-4CC6B0A215BF}" srcOrd="0" destOrd="2" presId="urn:microsoft.com/office/officeart/2005/8/layout/hList1"/>
    <dgm:cxn modelId="{3BF87BE4-71C9-449B-8F9A-9B163B14C901}" srcId="{192C64A4-CAC0-4932-B178-A60943BC2AF2}" destId="{3E86E78E-4396-468C-8273-FBFBBF87E3C6}" srcOrd="1" destOrd="0" parTransId="{70DE0349-C8E2-4426-8AC1-FBCD7FE9B609}" sibTransId="{B4D1DEDD-E099-41AB-81EB-3996050C66F5}"/>
    <dgm:cxn modelId="{CEA031E6-F968-4F0D-BFE3-F4935CE1C273}" type="presOf" srcId="{3E86E78E-4396-468C-8273-FBFBBF87E3C6}" destId="{89772456-C8CB-49C6-B857-F3B1181CA7D7}" srcOrd="0" destOrd="1" presId="urn:microsoft.com/office/officeart/2005/8/layout/hList1"/>
    <dgm:cxn modelId="{7ED33AEF-A416-49BA-80D3-09B727A22387}" srcId="{275E6CEB-8E6F-4508-8140-61E3B620501C}" destId="{10ABB59C-8F46-4044-B6DA-7A1260068732}" srcOrd="4" destOrd="0" parTransId="{1CF6FFB3-6EBA-4AB8-AFE6-6F0CCAE27C5C}" sibTransId="{2D2F6C3A-3C09-4C97-99D1-0ECD78165BAD}"/>
    <dgm:cxn modelId="{832BAFFB-3B3E-43EC-B01C-074407A2C181}" type="presOf" srcId="{40FBB443-BD3E-421B-BD45-9CEB633552BA}" destId="{9890CCB7-B5D8-42F3-90DA-1AE20D26D2BE}" srcOrd="0" destOrd="0" presId="urn:microsoft.com/office/officeart/2005/8/layout/hList1"/>
    <dgm:cxn modelId="{7236D4AB-D9EB-4ACD-8280-D0D02FB52947}" type="presParOf" srcId="{BFA7B9AF-7FEC-4CC1-A460-0FB54DBA0A0D}" destId="{4B1020C1-EA1D-487F-98E8-C832BC3D56A0}" srcOrd="0" destOrd="0" presId="urn:microsoft.com/office/officeart/2005/8/layout/hList1"/>
    <dgm:cxn modelId="{2C096A08-1621-4138-8C70-626B5328416D}" type="presParOf" srcId="{4B1020C1-EA1D-487F-98E8-C832BC3D56A0}" destId="{2D5709EF-CADA-465D-A668-BEFFC1837D52}" srcOrd="0" destOrd="0" presId="urn:microsoft.com/office/officeart/2005/8/layout/hList1"/>
    <dgm:cxn modelId="{6BC92E9B-291E-4A6C-A911-DD7A38EF76F3}" type="presParOf" srcId="{4B1020C1-EA1D-487F-98E8-C832BC3D56A0}" destId="{1132F65C-989F-41CD-851F-68FA715AA4A5}" srcOrd="1" destOrd="0" presId="urn:microsoft.com/office/officeart/2005/8/layout/hList1"/>
    <dgm:cxn modelId="{5FD1BAD9-963D-475B-8E2D-9BF907B2C5E6}" type="presParOf" srcId="{BFA7B9AF-7FEC-4CC1-A460-0FB54DBA0A0D}" destId="{95D5B57F-3AFA-4F5C-9F98-EF69D6EFDC00}" srcOrd="1" destOrd="0" presId="urn:microsoft.com/office/officeart/2005/8/layout/hList1"/>
    <dgm:cxn modelId="{2C36BE77-E20F-4C25-AC1F-3D485FA38A65}" type="presParOf" srcId="{BFA7B9AF-7FEC-4CC1-A460-0FB54DBA0A0D}" destId="{4AB1AD02-EDB0-49C7-BEEF-D2B49565B345}" srcOrd="2" destOrd="0" presId="urn:microsoft.com/office/officeart/2005/8/layout/hList1"/>
    <dgm:cxn modelId="{6FD39935-CD86-4183-BC4B-FEA9C6CAB7AD}" type="presParOf" srcId="{4AB1AD02-EDB0-49C7-BEEF-D2B49565B345}" destId="{D202D00D-F4FF-412D-BE41-7CA33D10121B}" srcOrd="0" destOrd="0" presId="urn:microsoft.com/office/officeart/2005/8/layout/hList1"/>
    <dgm:cxn modelId="{F6661353-877A-4519-856B-99951A447A66}" type="presParOf" srcId="{4AB1AD02-EDB0-49C7-BEEF-D2B49565B345}" destId="{89772456-C8CB-49C6-B857-F3B1181CA7D7}" srcOrd="1" destOrd="0" presId="urn:microsoft.com/office/officeart/2005/8/layout/hList1"/>
    <dgm:cxn modelId="{0A50F393-284E-4E7A-BB13-0D91640896B7}" type="presParOf" srcId="{BFA7B9AF-7FEC-4CC1-A460-0FB54DBA0A0D}" destId="{2C4A6291-4815-4F5A-A789-01BB2E535552}" srcOrd="3" destOrd="0" presId="urn:microsoft.com/office/officeart/2005/8/layout/hList1"/>
    <dgm:cxn modelId="{76439905-1018-45D8-880A-7FF4261DC521}" type="presParOf" srcId="{BFA7B9AF-7FEC-4CC1-A460-0FB54DBA0A0D}" destId="{27F12124-72B2-4766-A38A-7724A283A994}" srcOrd="4" destOrd="0" presId="urn:microsoft.com/office/officeart/2005/8/layout/hList1"/>
    <dgm:cxn modelId="{D286BAC4-D4CD-49E3-BD46-CB19D353FD8A}" type="presParOf" srcId="{27F12124-72B2-4766-A38A-7724A283A994}" destId="{E9AB829C-41E2-4846-867D-26F6937E1200}" srcOrd="0" destOrd="0" presId="urn:microsoft.com/office/officeart/2005/8/layout/hList1"/>
    <dgm:cxn modelId="{E6F035C5-10D4-466D-AD97-286A66C3EAA2}" type="presParOf" srcId="{27F12124-72B2-4766-A38A-7724A283A994}" destId="{9890CCB7-B5D8-42F3-90DA-1AE20D26D2BE}" srcOrd="1" destOrd="0" presId="urn:microsoft.com/office/officeart/2005/8/layout/hList1"/>
    <dgm:cxn modelId="{92468A30-2747-4345-A6AC-202B3C946C50}" type="presParOf" srcId="{BFA7B9AF-7FEC-4CC1-A460-0FB54DBA0A0D}" destId="{8936EC27-339C-4F0F-A320-2F388E944F84}" srcOrd="5" destOrd="0" presId="urn:microsoft.com/office/officeart/2005/8/layout/hList1"/>
    <dgm:cxn modelId="{0066B8E4-D3FC-4E81-B750-43787FF704D1}" type="presParOf" srcId="{BFA7B9AF-7FEC-4CC1-A460-0FB54DBA0A0D}" destId="{6303B211-5E71-431A-9061-E6617A3E431F}" srcOrd="6" destOrd="0" presId="urn:microsoft.com/office/officeart/2005/8/layout/hList1"/>
    <dgm:cxn modelId="{A834162B-C5CC-4359-918C-3ED398E19614}" type="presParOf" srcId="{6303B211-5E71-431A-9061-E6617A3E431F}" destId="{257580AA-3A81-4049-84ED-346CA55B6655}" srcOrd="0" destOrd="0" presId="urn:microsoft.com/office/officeart/2005/8/layout/hList1"/>
    <dgm:cxn modelId="{F57664C6-EC6B-4619-B0A9-79DB5C9EB536}" type="presParOf" srcId="{6303B211-5E71-431A-9061-E6617A3E431F}" destId="{EEDCA614-C516-40D6-8879-4CC6B0A215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4A7C58-ADE8-49B9-87AB-66F12378711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B4BDA98-ACA0-447F-9232-DFFB21641843}">
      <dgm:prSet/>
      <dgm:spPr/>
      <dgm:t>
        <a:bodyPr/>
        <a:lstStyle/>
        <a:p>
          <a:r>
            <a:rPr lang="en-US"/>
            <a:t>Register for Spring college/university job fairs</a:t>
          </a:r>
        </a:p>
      </dgm:t>
    </dgm:pt>
    <dgm:pt modelId="{24753792-30A7-4A0E-9C63-FF847BFD6E6C}" type="parTrans" cxnId="{5F09070B-AC8C-46F2-AA32-8C69266E736E}">
      <dgm:prSet/>
      <dgm:spPr/>
      <dgm:t>
        <a:bodyPr/>
        <a:lstStyle/>
        <a:p>
          <a:endParaRPr lang="en-US"/>
        </a:p>
      </dgm:t>
    </dgm:pt>
    <dgm:pt modelId="{09FF50BA-CC9C-4138-A8A3-9A4B26A9586A}" type="sibTrans" cxnId="{5F09070B-AC8C-46F2-AA32-8C69266E736E}">
      <dgm:prSet/>
      <dgm:spPr/>
      <dgm:t>
        <a:bodyPr/>
        <a:lstStyle/>
        <a:p>
          <a:endParaRPr lang="en-US"/>
        </a:p>
      </dgm:t>
    </dgm:pt>
    <dgm:pt modelId="{52C16D2E-F416-4A77-AF1E-459AAE06AE77}">
      <dgm:prSet/>
      <dgm:spPr/>
      <dgm:t>
        <a:bodyPr/>
        <a:lstStyle/>
        <a:p>
          <a:r>
            <a:rPr lang="en-US"/>
            <a:t>Ensure compliance with ACA requirements </a:t>
          </a:r>
        </a:p>
      </dgm:t>
    </dgm:pt>
    <dgm:pt modelId="{770F5323-A5BC-43CD-BF75-B6D7D7DC90D1}" type="parTrans" cxnId="{7B3817DC-358E-4A29-B075-848888B6A020}">
      <dgm:prSet/>
      <dgm:spPr/>
      <dgm:t>
        <a:bodyPr/>
        <a:lstStyle/>
        <a:p>
          <a:endParaRPr lang="en-US"/>
        </a:p>
      </dgm:t>
    </dgm:pt>
    <dgm:pt modelId="{0442495E-1ABB-4A54-90E8-C5D8C3FC37B1}" type="sibTrans" cxnId="{7B3817DC-358E-4A29-B075-848888B6A020}">
      <dgm:prSet/>
      <dgm:spPr/>
      <dgm:t>
        <a:bodyPr/>
        <a:lstStyle/>
        <a:p>
          <a:endParaRPr lang="en-US"/>
        </a:p>
      </dgm:t>
    </dgm:pt>
    <dgm:pt modelId="{F5219710-2605-459A-9DB9-4F1FA2A01516}">
      <dgm:prSet/>
      <dgm:spPr/>
      <dgm:t>
        <a:bodyPr/>
        <a:lstStyle/>
        <a:p>
          <a:r>
            <a:rPr lang="en-US"/>
            <a:t>Conduct campus check ins </a:t>
          </a:r>
        </a:p>
      </dgm:t>
    </dgm:pt>
    <dgm:pt modelId="{DFF8518E-FD6A-4C37-9B6A-227A5A1B4524}" type="parTrans" cxnId="{F5D4EC57-75D5-4187-8C8E-EF979E9B1D53}">
      <dgm:prSet/>
      <dgm:spPr/>
      <dgm:t>
        <a:bodyPr/>
        <a:lstStyle/>
        <a:p>
          <a:endParaRPr lang="en-US"/>
        </a:p>
      </dgm:t>
    </dgm:pt>
    <dgm:pt modelId="{22563363-D224-4A41-8BBB-3E471E540AA4}" type="sibTrans" cxnId="{F5D4EC57-75D5-4187-8C8E-EF979E9B1D53}">
      <dgm:prSet/>
      <dgm:spPr/>
      <dgm:t>
        <a:bodyPr/>
        <a:lstStyle/>
        <a:p>
          <a:endParaRPr lang="en-US"/>
        </a:p>
      </dgm:t>
    </dgm:pt>
    <dgm:pt modelId="{21FD91FD-FF80-4987-A0AE-06278A769FB3}">
      <dgm:prSet/>
      <dgm:spPr/>
      <dgm:t>
        <a:bodyPr/>
        <a:lstStyle/>
        <a:p>
          <a:r>
            <a:rPr lang="en-US"/>
            <a:t>Review fill rates</a:t>
          </a:r>
        </a:p>
      </dgm:t>
    </dgm:pt>
    <dgm:pt modelId="{FD2672D0-04FC-4F49-A639-7822E1424CAE}" type="parTrans" cxnId="{762B7771-74FB-4FBD-B5DA-0812C3843DF2}">
      <dgm:prSet/>
      <dgm:spPr/>
      <dgm:t>
        <a:bodyPr/>
        <a:lstStyle/>
        <a:p>
          <a:endParaRPr lang="en-US"/>
        </a:p>
      </dgm:t>
    </dgm:pt>
    <dgm:pt modelId="{60030AC0-2FAE-45ED-A7BD-3FABAD787896}" type="sibTrans" cxnId="{762B7771-74FB-4FBD-B5DA-0812C3843DF2}">
      <dgm:prSet/>
      <dgm:spPr/>
      <dgm:t>
        <a:bodyPr/>
        <a:lstStyle/>
        <a:p>
          <a:endParaRPr lang="en-US"/>
        </a:p>
      </dgm:t>
    </dgm:pt>
    <dgm:pt modelId="{D52202F9-8323-4F70-AD1A-E6D2769164A8}" type="pres">
      <dgm:prSet presAssocID="{5B4A7C58-ADE8-49B9-87AB-66F123787111}" presName="root" presStyleCnt="0">
        <dgm:presLayoutVars>
          <dgm:dir/>
          <dgm:resizeHandles val="exact"/>
        </dgm:presLayoutVars>
      </dgm:prSet>
      <dgm:spPr/>
    </dgm:pt>
    <dgm:pt modelId="{8EE6386F-7B1C-4D25-ABC1-836C7648AADB}" type="pres">
      <dgm:prSet presAssocID="{BB4BDA98-ACA0-447F-9232-DFFB21641843}" presName="compNode" presStyleCnt="0"/>
      <dgm:spPr/>
    </dgm:pt>
    <dgm:pt modelId="{5A9F7C44-1C8C-4ADB-821A-94C49A266F97}" type="pres">
      <dgm:prSet presAssocID="{BB4BDA98-ACA0-447F-9232-DFFB21641843}" presName="bgRect" presStyleLbl="bgShp" presStyleIdx="0" presStyleCnt="4"/>
      <dgm:spPr/>
    </dgm:pt>
    <dgm:pt modelId="{77267C4F-50C8-4DDA-B14C-EEC8BD353863}" type="pres">
      <dgm:prSet presAssocID="{BB4BDA98-ACA0-447F-9232-DFFB2164184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6B15BA9-DABE-4C8E-8AA1-C9D95D58F1EC}" type="pres">
      <dgm:prSet presAssocID="{BB4BDA98-ACA0-447F-9232-DFFB21641843}" presName="spaceRect" presStyleCnt="0"/>
      <dgm:spPr/>
    </dgm:pt>
    <dgm:pt modelId="{9D3A9A61-E085-4319-AE56-BBEE38B1A84B}" type="pres">
      <dgm:prSet presAssocID="{BB4BDA98-ACA0-447F-9232-DFFB21641843}" presName="parTx" presStyleLbl="revTx" presStyleIdx="0" presStyleCnt="4">
        <dgm:presLayoutVars>
          <dgm:chMax val="0"/>
          <dgm:chPref val="0"/>
        </dgm:presLayoutVars>
      </dgm:prSet>
      <dgm:spPr/>
    </dgm:pt>
    <dgm:pt modelId="{59395C9E-206F-4835-956C-F5A711A6769D}" type="pres">
      <dgm:prSet presAssocID="{09FF50BA-CC9C-4138-A8A3-9A4B26A9586A}" presName="sibTrans" presStyleCnt="0"/>
      <dgm:spPr/>
    </dgm:pt>
    <dgm:pt modelId="{267A2469-4156-4CDD-97EB-85BF57171DA7}" type="pres">
      <dgm:prSet presAssocID="{52C16D2E-F416-4A77-AF1E-459AAE06AE77}" presName="compNode" presStyleCnt="0"/>
      <dgm:spPr/>
    </dgm:pt>
    <dgm:pt modelId="{C27EC471-ED39-4ED8-9ABA-FC0C8872198E}" type="pres">
      <dgm:prSet presAssocID="{52C16D2E-F416-4A77-AF1E-459AAE06AE77}" presName="bgRect" presStyleLbl="bgShp" presStyleIdx="1" presStyleCnt="4"/>
      <dgm:spPr/>
    </dgm:pt>
    <dgm:pt modelId="{327F81F7-B794-4862-BC2A-04DA312360C7}" type="pres">
      <dgm:prSet presAssocID="{52C16D2E-F416-4A77-AF1E-459AAE06AE7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9696FB8-DBAD-4EB7-ABBD-47E24DBF6A24}" type="pres">
      <dgm:prSet presAssocID="{52C16D2E-F416-4A77-AF1E-459AAE06AE77}" presName="spaceRect" presStyleCnt="0"/>
      <dgm:spPr/>
    </dgm:pt>
    <dgm:pt modelId="{29A679C1-DB7A-457E-B4CC-86C2511DD4C8}" type="pres">
      <dgm:prSet presAssocID="{52C16D2E-F416-4A77-AF1E-459AAE06AE77}" presName="parTx" presStyleLbl="revTx" presStyleIdx="1" presStyleCnt="4">
        <dgm:presLayoutVars>
          <dgm:chMax val="0"/>
          <dgm:chPref val="0"/>
        </dgm:presLayoutVars>
      </dgm:prSet>
      <dgm:spPr/>
    </dgm:pt>
    <dgm:pt modelId="{230C1A7E-AC23-4245-A5F9-13C561EB0696}" type="pres">
      <dgm:prSet presAssocID="{0442495E-1ABB-4A54-90E8-C5D8C3FC37B1}" presName="sibTrans" presStyleCnt="0"/>
      <dgm:spPr/>
    </dgm:pt>
    <dgm:pt modelId="{ECB99D2C-E62F-49DE-B1B4-48C63AB763D7}" type="pres">
      <dgm:prSet presAssocID="{F5219710-2605-459A-9DB9-4F1FA2A01516}" presName="compNode" presStyleCnt="0"/>
      <dgm:spPr/>
    </dgm:pt>
    <dgm:pt modelId="{F6DABEC7-3ACA-4427-8DB9-BE84F6A1A829}" type="pres">
      <dgm:prSet presAssocID="{F5219710-2605-459A-9DB9-4F1FA2A01516}" presName="bgRect" presStyleLbl="bgShp" presStyleIdx="2" presStyleCnt="4"/>
      <dgm:spPr/>
    </dgm:pt>
    <dgm:pt modelId="{16FD6BB9-07A6-48F2-8E4A-B36CFA4C5E10}" type="pres">
      <dgm:prSet presAssocID="{F5219710-2605-459A-9DB9-4F1FA2A015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D13A629-25C5-4ED5-B10B-CD92A81ED4BE}" type="pres">
      <dgm:prSet presAssocID="{F5219710-2605-459A-9DB9-4F1FA2A01516}" presName="spaceRect" presStyleCnt="0"/>
      <dgm:spPr/>
    </dgm:pt>
    <dgm:pt modelId="{36110EE9-9E23-47EE-9A5E-CFD9496EDB42}" type="pres">
      <dgm:prSet presAssocID="{F5219710-2605-459A-9DB9-4F1FA2A01516}" presName="parTx" presStyleLbl="revTx" presStyleIdx="2" presStyleCnt="4">
        <dgm:presLayoutVars>
          <dgm:chMax val="0"/>
          <dgm:chPref val="0"/>
        </dgm:presLayoutVars>
      </dgm:prSet>
      <dgm:spPr/>
    </dgm:pt>
    <dgm:pt modelId="{8D8E9494-9ABB-46F2-90BA-4CD17E60EAE2}" type="pres">
      <dgm:prSet presAssocID="{22563363-D224-4A41-8BBB-3E471E540AA4}" presName="sibTrans" presStyleCnt="0"/>
      <dgm:spPr/>
    </dgm:pt>
    <dgm:pt modelId="{47576B9A-6B62-4387-8985-A793395CBAF2}" type="pres">
      <dgm:prSet presAssocID="{21FD91FD-FF80-4987-A0AE-06278A769FB3}" presName="compNode" presStyleCnt="0"/>
      <dgm:spPr/>
    </dgm:pt>
    <dgm:pt modelId="{50FD8DB2-56DC-4058-86DD-BBA76A37DFA5}" type="pres">
      <dgm:prSet presAssocID="{21FD91FD-FF80-4987-A0AE-06278A769FB3}" presName="bgRect" presStyleLbl="bgShp" presStyleIdx="3" presStyleCnt="4"/>
      <dgm:spPr/>
    </dgm:pt>
    <dgm:pt modelId="{F1D9384B-64CE-4C06-8147-BBC9B118B633}" type="pres">
      <dgm:prSet presAssocID="{21FD91FD-FF80-4987-A0AE-06278A769F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BEDAE25F-5365-484D-B554-85B261A90E31}" type="pres">
      <dgm:prSet presAssocID="{21FD91FD-FF80-4987-A0AE-06278A769FB3}" presName="spaceRect" presStyleCnt="0"/>
      <dgm:spPr/>
    </dgm:pt>
    <dgm:pt modelId="{E956B135-042F-47E1-9EF9-FAB3350A2D1B}" type="pres">
      <dgm:prSet presAssocID="{21FD91FD-FF80-4987-A0AE-06278A769FB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F09070B-AC8C-46F2-AA32-8C69266E736E}" srcId="{5B4A7C58-ADE8-49B9-87AB-66F123787111}" destId="{BB4BDA98-ACA0-447F-9232-DFFB21641843}" srcOrd="0" destOrd="0" parTransId="{24753792-30A7-4A0E-9C63-FF847BFD6E6C}" sibTransId="{09FF50BA-CC9C-4138-A8A3-9A4B26A9586A}"/>
    <dgm:cxn modelId="{B8A88243-14F8-4683-8182-18DE08AFBB86}" type="presOf" srcId="{5B4A7C58-ADE8-49B9-87AB-66F123787111}" destId="{D52202F9-8323-4F70-AD1A-E6D2769164A8}" srcOrd="0" destOrd="0" presId="urn:microsoft.com/office/officeart/2018/2/layout/IconVerticalSolidList"/>
    <dgm:cxn modelId="{762B7771-74FB-4FBD-B5DA-0812C3843DF2}" srcId="{5B4A7C58-ADE8-49B9-87AB-66F123787111}" destId="{21FD91FD-FF80-4987-A0AE-06278A769FB3}" srcOrd="3" destOrd="0" parTransId="{FD2672D0-04FC-4F49-A639-7822E1424CAE}" sibTransId="{60030AC0-2FAE-45ED-A7BD-3FABAD787896}"/>
    <dgm:cxn modelId="{E412A471-A942-4C0B-98C9-D294E05AA1C6}" type="presOf" srcId="{52C16D2E-F416-4A77-AF1E-459AAE06AE77}" destId="{29A679C1-DB7A-457E-B4CC-86C2511DD4C8}" srcOrd="0" destOrd="0" presId="urn:microsoft.com/office/officeart/2018/2/layout/IconVerticalSolidList"/>
    <dgm:cxn modelId="{F5D4EC57-75D5-4187-8C8E-EF979E9B1D53}" srcId="{5B4A7C58-ADE8-49B9-87AB-66F123787111}" destId="{F5219710-2605-459A-9DB9-4F1FA2A01516}" srcOrd="2" destOrd="0" parTransId="{DFF8518E-FD6A-4C37-9B6A-227A5A1B4524}" sibTransId="{22563363-D224-4A41-8BBB-3E471E540AA4}"/>
    <dgm:cxn modelId="{F726A6A7-70EC-4ED9-85DF-9FBE13C7DC81}" type="presOf" srcId="{F5219710-2605-459A-9DB9-4F1FA2A01516}" destId="{36110EE9-9E23-47EE-9A5E-CFD9496EDB42}" srcOrd="0" destOrd="0" presId="urn:microsoft.com/office/officeart/2018/2/layout/IconVerticalSolidList"/>
    <dgm:cxn modelId="{4E7468B1-A4D5-4C73-BD6A-9B30566F72CB}" type="presOf" srcId="{21FD91FD-FF80-4987-A0AE-06278A769FB3}" destId="{E956B135-042F-47E1-9EF9-FAB3350A2D1B}" srcOrd="0" destOrd="0" presId="urn:microsoft.com/office/officeart/2018/2/layout/IconVerticalSolidList"/>
    <dgm:cxn modelId="{7B3817DC-358E-4A29-B075-848888B6A020}" srcId="{5B4A7C58-ADE8-49B9-87AB-66F123787111}" destId="{52C16D2E-F416-4A77-AF1E-459AAE06AE77}" srcOrd="1" destOrd="0" parTransId="{770F5323-A5BC-43CD-BF75-B6D7D7DC90D1}" sibTransId="{0442495E-1ABB-4A54-90E8-C5D8C3FC37B1}"/>
    <dgm:cxn modelId="{97A86FDD-80F2-4AA0-BFBD-C1CA93B7D482}" type="presOf" srcId="{BB4BDA98-ACA0-447F-9232-DFFB21641843}" destId="{9D3A9A61-E085-4319-AE56-BBEE38B1A84B}" srcOrd="0" destOrd="0" presId="urn:microsoft.com/office/officeart/2018/2/layout/IconVerticalSolidList"/>
    <dgm:cxn modelId="{B3DD4482-C767-48AA-8F01-1B69AF5A8940}" type="presParOf" srcId="{D52202F9-8323-4F70-AD1A-E6D2769164A8}" destId="{8EE6386F-7B1C-4D25-ABC1-836C7648AADB}" srcOrd="0" destOrd="0" presId="urn:microsoft.com/office/officeart/2018/2/layout/IconVerticalSolidList"/>
    <dgm:cxn modelId="{3110993C-673E-4E2B-BE39-A313897714BF}" type="presParOf" srcId="{8EE6386F-7B1C-4D25-ABC1-836C7648AADB}" destId="{5A9F7C44-1C8C-4ADB-821A-94C49A266F97}" srcOrd="0" destOrd="0" presId="urn:microsoft.com/office/officeart/2018/2/layout/IconVerticalSolidList"/>
    <dgm:cxn modelId="{6AC5373D-49AF-4126-8DDE-559D67B9FDB1}" type="presParOf" srcId="{8EE6386F-7B1C-4D25-ABC1-836C7648AADB}" destId="{77267C4F-50C8-4DDA-B14C-EEC8BD353863}" srcOrd="1" destOrd="0" presId="urn:microsoft.com/office/officeart/2018/2/layout/IconVerticalSolidList"/>
    <dgm:cxn modelId="{30D6493E-BD84-4D44-AE24-DF553BC6192C}" type="presParOf" srcId="{8EE6386F-7B1C-4D25-ABC1-836C7648AADB}" destId="{86B15BA9-DABE-4C8E-8AA1-C9D95D58F1EC}" srcOrd="2" destOrd="0" presId="urn:microsoft.com/office/officeart/2018/2/layout/IconVerticalSolidList"/>
    <dgm:cxn modelId="{342F0561-21ED-408A-8509-302CA4CC7B57}" type="presParOf" srcId="{8EE6386F-7B1C-4D25-ABC1-836C7648AADB}" destId="{9D3A9A61-E085-4319-AE56-BBEE38B1A84B}" srcOrd="3" destOrd="0" presId="urn:microsoft.com/office/officeart/2018/2/layout/IconVerticalSolidList"/>
    <dgm:cxn modelId="{C308CF72-D813-48BA-BC39-83242FA130AD}" type="presParOf" srcId="{D52202F9-8323-4F70-AD1A-E6D2769164A8}" destId="{59395C9E-206F-4835-956C-F5A711A6769D}" srcOrd="1" destOrd="0" presId="urn:microsoft.com/office/officeart/2018/2/layout/IconVerticalSolidList"/>
    <dgm:cxn modelId="{8A037301-5DC5-46DB-98E4-02BF97BD67F1}" type="presParOf" srcId="{D52202F9-8323-4F70-AD1A-E6D2769164A8}" destId="{267A2469-4156-4CDD-97EB-85BF57171DA7}" srcOrd="2" destOrd="0" presId="urn:microsoft.com/office/officeart/2018/2/layout/IconVerticalSolidList"/>
    <dgm:cxn modelId="{82F4082B-0E59-486B-B7F2-A98096A0E8E7}" type="presParOf" srcId="{267A2469-4156-4CDD-97EB-85BF57171DA7}" destId="{C27EC471-ED39-4ED8-9ABA-FC0C8872198E}" srcOrd="0" destOrd="0" presId="urn:microsoft.com/office/officeart/2018/2/layout/IconVerticalSolidList"/>
    <dgm:cxn modelId="{D788A2F2-CF62-4CC9-829F-2A8085A7FDFF}" type="presParOf" srcId="{267A2469-4156-4CDD-97EB-85BF57171DA7}" destId="{327F81F7-B794-4862-BC2A-04DA312360C7}" srcOrd="1" destOrd="0" presId="urn:microsoft.com/office/officeart/2018/2/layout/IconVerticalSolidList"/>
    <dgm:cxn modelId="{C9245F21-5484-41B1-8BEC-6DBC0E97A89A}" type="presParOf" srcId="{267A2469-4156-4CDD-97EB-85BF57171DA7}" destId="{99696FB8-DBAD-4EB7-ABBD-47E24DBF6A24}" srcOrd="2" destOrd="0" presId="urn:microsoft.com/office/officeart/2018/2/layout/IconVerticalSolidList"/>
    <dgm:cxn modelId="{913EBE85-F5CE-4934-ABA7-4862F78163C0}" type="presParOf" srcId="{267A2469-4156-4CDD-97EB-85BF57171DA7}" destId="{29A679C1-DB7A-457E-B4CC-86C2511DD4C8}" srcOrd="3" destOrd="0" presId="urn:microsoft.com/office/officeart/2018/2/layout/IconVerticalSolidList"/>
    <dgm:cxn modelId="{C51ABE93-F8C4-4337-A894-4034C882863F}" type="presParOf" srcId="{D52202F9-8323-4F70-AD1A-E6D2769164A8}" destId="{230C1A7E-AC23-4245-A5F9-13C561EB0696}" srcOrd="3" destOrd="0" presId="urn:microsoft.com/office/officeart/2018/2/layout/IconVerticalSolidList"/>
    <dgm:cxn modelId="{76F96FE3-2252-4B3C-87E2-8D95DFAC164D}" type="presParOf" srcId="{D52202F9-8323-4F70-AD1A-E6D2769164A8}" destId="{ECB99D2C-E62F-49DE-B1B4-48C63AB763D7}" srcOrd="4" destOrd="0" presId="urn:microsoft.com/office/officeart/2018/2/layout/IconVerticalSolidList"/>
    <dgm:cxn modelId="{A081D55F-DED3-4568-A832-05D1D32D0CE4}" type="presParOf" srcId="{ECB99D2C-E62F-49DE-B1B4-48C63AB763D7}" destId="{F6DABEC7-3ACA-4427-8DB9-BE84F6A1A829}" srcOrd="0" destOrd="0" presId="urn:microsoft.com/office/officeart/2018/2/layout/IconVerticalSolidList"/>
    <dgm:cxn modelId="{82E11107-EF5B-4574-95DB-B2C763578784}" type="presParOf" srcId="{ECB99D2C-E62F-49DE-B1B4-48C63AB763D7}" destId="{16FD6BB9-07A6-48F2-8E4A-B36CFA4C5E10}" srcOrd="1" destOrd="0" presId="urn:microsoft.com/office/officeart/2018/2/layout/IconVerticalSolidList"/>
    <dgm:cxn modelId="{6C56B72D-7B34-4824-AEEF-5DC064477557}" type="presParOf" srcId="{ECB99D2C-E62F-49DE-B1B4-48C63AB763D7}" destId="{AD13A629-25C5-4ED5-B10B-CD92A81ED4BE}" srcOrd="2" destOrd="0" presId="urn:microsoft.com/office/officeart/2018/2/layout/IconVerticalSolidList"/>
    <dgm:cxn modelId="{CD5F4AA8-C57A-4471-A72E-92BCB6D82ED4}" type="presParOf" srcId="{ECB99D2C-E62F-49DE-B1B4-48C63AB763D7}" destId="{36110EE9-9E23-47EE-9A5E-CFD9496EDB42}" srcOrd="3" destOrd="0" presId="urn:microsoft.com/office/officeart/2018/2/layout/IconVerticalSolidList"/>
    <dgm:cxn modelId="{3DAE03A1-8C22-4AF8-BAB2-2306C89A2FA8}" type="presParOf" srcId="{D52202F9-8323-4F70-AD1A-E6D2769164A8}" destId="{8D8E9494-9ABB-46F2-90BA-4CD17E60EAE2}" srcOrd="5" destOrd="0" presId="urn:microsoft.com/office/officeart/2018/2/layout/IconVerticalSolidList"/>
    <dgm:cxn modelId="{1354EF13-0D48-4200-B414-45618EE7E0F9}" type="presParOf" srcId="{D52202F9-8323-4F70-AD1A-E6D2769164A8}" destId="{47576B9A-6B62-4387-8985-A793395CBAF2}" srcOrd="6" destOrd="0" presId="urn:microsoft.com/office/officeart/2018/2/layout/IconVerticalSolidList"/>
    <dgm:cxn modelId="{744D1DDB-F855-45B1-BF1F-07357CB606C2}" type="presParOf" srcId="{47576B9A-6B62-4387-8985-A793395CBAF2}" destId="{50FD8DB2-56DC-4058-86DD-BBA76A37DFA5}" srcOrd="0" destOrd="0" presId="urn:microsoft.com/office/officeart/2018/2/layout/IconVerticalSolidList"/>
    <dgm:cxn modelId="{FD018BBB-3077-4E18-9A8E-4CE6EE532184}" type="presParOf" srcId="{47576B9A-6B62-4387-8985-A793395CBAF2}" destId="{F1D9384B-64CE-4C06-8147-BBC9B118B633}" srcOrd="1" destOrd="0" presId="urn:microsoft.com/office/officeart/2018/2/layout/IconVerticalSolidList"/>
    <dgm:cxn modelId="{78AD598E-8C55-435B-9DBA-BFB4EE4B12D8}" type="presParOf" srcId="{47576B9A-6B62-4387-8985-A793395CBAF2}" destId="{BEDAE25F-5365-484D-B554-85B261A90E31}" srcOrd="2" destOrd="0" presId="urn:microsoft.com/office/officeart/2018/2/layout/IconVerticalSolidList"/>
    <dgm:cxn modelId="{00CD63EF-1AB4-4232-A0EC-E5AF50F56A70}" type="presParOf" srcId="{47576B9A-6B62-4387-8985-A793395CBAF2}" destId="{E956B135-042F-47E1-9EF9-FAB3350A2D1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2CA6C2-EFB6-44DD-9573-288C72832BD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51096D-916C-47EF-9931-84EDC8233017}">
      <dgm:prSet/>
      <dgm:spPr/>
      <dgm:t>
        <a:bodyPr/>
        <a:lstStyle/>
        <a:p>
          <a:pPr>
            <a:defRPr b="1"/>
          </a:pPr>
          <a:r>
            <a:rPr lang="en-US"/>
            <a:t>Conduct interviews and make job offers </a:t>
          </a:r>
        </a:p>
      </dgm:t>
    </dgm:pt>
    <dgm:pt modelId="{C7A86255-F0CB-41FB-A505-B72B5E633562}" type="parTrans" cxnId="{E04A91ED-4FAA-4ED8-A2D1-21553FBB9301}">
      <dgm:prSet/>
      <dgm:spPr/>
      <dgm:t>
        <a:bodyPr/>
        <a:lstStyle/>
        <a:p>
          <a:endParaRPr lang="en-US"/>
        </a:p>
      </dgm:t>
    </dgm:pt>
    <dgm:pt modelId="{6F54BA92-C1C4-4CDB-8583-D2A327E1321A}" type="sibTrans" cxnId="{E04A91ED-4FAA-4ED8-A2D1-21553FBB9301}">
      <dgm:prSet/>
      <dgm:spPr/>
      <dgm:t>
        <a:bodyPr/>
        <a:lstStyle/>
        <a:p>
          <a:endParaRPr lang="en-US"/>
        </a:p>
      </dgm:t>
    </dgm:pt>
    <dgm:pt modelId="{7ABCE8B4-184B-4E55-85AB-854EE67AD848}">
      <dgm:prSet/>
      <dgm:spPr/>
      <dgm:t>
        <a:bodyPr/>
        <a:lstStyle/>
        <a:p>
          <a:pPr>
            <a:defRPr b="1"/>
          </a:pPr>
          <a:r>
            <a:rPr lang="en-US"/>
            <a:t>Onboard new hires</a:t>
          </a:r>
        </a:p>
      </dgm:t>
    </dgm:pt>
    <dgm:pt modelId="{0E6DC7A2-3A96-4F40-85CC-BA8B01E242D3}" type="parTrans" cxnId="{840AE472-2F66-48E7-A287-34C84D695F6E}">
      <dgm:prSet/>
      <dgm:spPr/>
      <dgm:t>
        <a:bodyPr/>
        <a:lstStyle/>
        <a:p>
          <a:endParaRPr lang="en-US"/>
        </a:p>
      </dgm:t>
    </dgm:pt>
    <dgm:pt modelId="{A59707E2-9D41-4F9B-9BFA-75B2D211B9DB}" type="sibTrans" cxnId="{840AE472-2F66-48E7-A287-34C84D695F6E}">
      <dgm:prSet/>
      <dgm:spPr/>
      <dgm:t>
        <a:bodyPr/>
        <a:lstStyle/>
        <a:p>
          <a:endParaRPr lang="en-US"/>
        </a:p>
      </dgm:t>
    </dgm:pt>
    <dgm:pt modelId="{733F071A-AC39-4B77-A77B-650E6AAB8C22}">
      <dgm:prSet/>
      <dgm:spPr/>
      <dgm:t>
        <a:bodyPr/>
        <a:lstStyle/>
        <a:p>
          <a:pPr>
            <a:defRPr b="1"/>
          </a:pPr>
          <a:r>
            <a:rPr lang="en-US"/>
            <a:t>Ensure compliance with ACA requirements </a:t>
          </a:r>
        </a:p>
      </dgm:t>
    </dgm:pt>
    <dgm:pt modelId="{777EF674-CE6C-4138-8B05-C0D3B16502BE}" type="parTrans" cxnId="{A2032CA5-5EE2-4E2B-A5DD-1796CAF7A767}">
      <dgm:prSet/>
      <dgm:spPr/>
      <dgm:t>
        <a:bodyPr/>
        <a:lstStyle/>
        <a:p>
          <a:endParaRPr lang="en-US"/>
        </a:p>
      </dgm:t>
    </dgm:pt>
    <dgm:pt modelId="{A5BECB2F-CF25-4952-B694-8FEFE744A4DC}" type="sibTrans" cxnId="{A2032CA5-5EE2-4E2B-A5DD-1796CAF7A767}">
      <dgm:prSet/>
      <dgm:spPr/>
      <dgm:t>
        <a:bodyPr/>
        <a:lstStyle/>
        <a:p>
          <a:endParaRPr lang="en-US"/>
        </a:p>
      </dgm:t>
    </dgm:pt>
    <dgm:pt modelId="{B6C8C14D-18C5-40F5-B76D-57F7946750DE}">
      <dgm:prSet/>
      <dgm:spPr/>
      <dgm:t>
        <a:bodyPr/>
        <a:lstStyle/>
        <a:p>
          <a:pPr>
            <a:defRPr b="1"/>
          </a:pPr>
          <a:r>
            <a:rPr lang="en-US"/>
            <a:t>Mid Year Check In - Meet with campus substitute managers</a:t>
          </a:r>
        </a:p>
      </dgm:t>
    </dgm:pt>
    <dgm:pt modelId="{5947D881-AC9C-444B-B6A8-CE17407D4CE1}" type="parTrans" cxnId="{FF16087A-AFBA-4394-8DAA-0E1633B6C1DF}">
      <dgm:prSet/>
      <dgm:spPr/>
      <dgm:t>
        <a:bodyPr/>
        <a:lstStyle/>
        <a:p>
          <a:endParaRPr lang="en-US"/>
        </a:p>
      </dgm:t>
    </dgm:pt>
    <dgm:pt modelId="{A4CF8B3B-C8A4-49AD-8E8B-99A80606FD98}" type="sibTrans" cxnId="{FF16087A-AFBA-4394-8DAA-0E1633B6C1DF}">
      <dgm:prSet/>
      <dgm:spPr/>
      <dgm:t>
        <a:bodyPr/>
        <a:lstStyle/>
        <a:p>
          <a:endParaRPr lang="en-US"/>
        </a:p>
      </dgm:t>
    </dgm:pt>
    <dgm:pt modelId="{0D953465-43D9-4735-80C7-D096F6779386}">
      <dgm:prSet/>
      <dgm:spPr/>
      <dgm:t>
        <a:bodyPr/>
        <a:lstStyle/>
        <a:p>
          <a:r>
            <a:rPr lang="en-US"/>
            <a:t>* Substitute teacher performance </a:t>
          </a:r>
        </a:p>
      </dgm:t>
    </dgm:pt>
    <dgm:pt modelId="{00795324-1C56-4E1E-97E5-723D65DF0DE4}" type="parTrans" cxnId="{E8235160-989B-4116-8C98-41FFE6A55FB2}">
      <dgm:prSet/>
      <dgm:spPr/>
      <dgm:t>
        <a:bodyPr/>
        <a:lstStyle/>
        <a:p>
          <a:endParaRPr lang="en-US"/>
        </a:p>
      </dgm:t>
    </dgm:pt>
    <dgm:pt modelId="{BF915EA7-5221-4E09-9749-C8A225271E5E}" type="sibTrans" cxnId="{E8235160-989B-4116-8C98-41FFE6A55FB2}">
      <dgm:prSet/>
      <dgm:spPr/>
      <dgm:t>
        <a:bodyPr/>
        <a:lstStyle/>
        <a:p>
          <a:endParaRPr lang="en-US"/>
        </a:p>
      </dgm:t>
    </dgm:pt>
    <dgm:pt modelId="{9C033AD8-EA89-4815-B1DB-388575C592F9}">
      <dgm:prSet/>
      <dgm:spPr/>
      <dgm:t>
        <a:bodyPr/>
        <a:lstStyle/>
        <a:p>
          <a:r>
            <a:rPr lang="en-US"/>
            <a:t>* General feedback</a:t>
          </a:r>
        </a:p>
      </dgm:t>
    </dgm:pt>
    <dgm:pt modelId="{82C00F67-1E3D-4DED-B411-01F850577FA2}" type="parTrans" cxnId="{242BC483-857E-401C-9AC9-B6480389A22D}">
      <dgm:prSet/>
      <dgm:spPr/>
      <dgm:t>
        <a:bodyPr/>
        <a:lstStyle/>
        <a:p>
          <a:endParaRPr lang="en-US"/>
        </a:p>
      </dgm:t>
    </dgm:pt>
    <dgm:pt modelId="{23D8F64E-A9EE-4A12-BB4B-246339AAA355}" type="sibTrans" cxnId="{242BC483-857E-401C-9AC9-B6480389A22D}">
      <dgm:prSet/>
      <dgm:spPr/>
      <dgm:t>
        <a:bodyPr/>
        <a:lstStyle/>
        <a:p>
          <a:endParaRPr lang="en-US"/>
        </a:p>
      </dgm:t>
    </dgm:pt>
    <dgm:pt modelId="{4FDD74B6-8291-4BB7-B435-01C81F6FFF10}">
      <dgm:prSet/>
      <dgm:spPr/>
      <dgm:t>
        <a:bodyPr/>
        <a:lstStyle/>
        <a:p>
          <a:pPr>
            <a:defRPr b="1"/>
          </a:pPr>
          <a:r>
            <a:rPr lang="en-US"/>
            <a:t>Mid Year Check In - Meet with campus administration </a:t>
          </a:r>
        </a:p>
      </dgm:t>
    </dgm:pt>
    <dgm:pt modelId="{A05DD665-ECE6-4A6B-9F0A-9421B26FECC3}" type="parTrans" cxnId="{EDDFC048-5A3B-4340-9481-DBF659635B44}">
      <dgm:prSet/>
      <dgm:spPr/>
      <dgm:t>
        <a:bodyPr/>
        <a:lstStyle/>
        <a:p>
          <a:endParaRPr lang="en-US"/>
        </a:p>
      </dgm:t>
    </dgm:pt>
    <dgm:pt modelId="{60104C7F-19AD-4836-9D43-6FF83F8EC0B2}" type="sibTrans" cxnId="{EDDFC048-5A3B-4340-9481-DBF659635B44}">
      <dgm:prSet/>
      <dgm:spPr/>
      <dgm:t>
        <a:bodyPr/>
        <a:lstStyle/>
        <a:p>
          <a:endParaRPr lang="en-US"/>
        </a:p>
      </dgm:t>
    </dgm:pt>
    <dgm:pt modelId="{7871D243-D642-4268-AD65-BA4EA0D78891}">
      <dgm:prSet/>
      <dgm:spPr/>
      <dgm:t>
        <a:bodyPr/>
        <a:lstStyle/>
        <a:p>
          <a:r>
            <a:rPr lang="en-US"/>
            <a:t>* Fill rates </a:t>
          </a:r>
        </a:p>
      </dgm:t>
    </dgm:pt>
    <dgm:pt modelId="{9211FC4D-0C05-4B6A-B666-51E15169B119}" type="parTrans" cxnId="{0C236BB3-41F0-423D-959A-569D1136F49B}">
      <dgm:prSet/>
      <dgm:spPr/>
      <dgm:t>
        <a:bodyPr/>
        <a:lstStyle/>
        <a:p>
          <a:endParaRPr lang="en-US"/>
        </a:p>
      </dgm:t>
    </dgm:pt>
    <dgm:pt modelId="{A9EBA7FE-08DD-464A-B5B9-509BFDC4BA4D}" type="sibTrans" cxnId="{0C236BB3-41F0-423D-959A-569D1136F49B}">
      <dgm:prSet/>
      <dgm:spPr/>
      <dgm:t>
        <a:bodyPr/>
        <a:lstStyle/>
        <a:p>
          <a:endParaRPr lang="en-US"/>
        </a:p>
      </dgm:t>
    </dgm:pt>
    <dgm:pt modelId="{4C72B496-59A9-42F5-92AC-5A5BBE711B96}">
      <dgm:prSet/>
      <dgm:spPr/>
      <dgm:t>
        <a:bodyPr/>
        <a:lstStyle/>
        <a:p>
          <a:r>
            <a:rPr lang="en-US"/>
            <a:t>* Teacher absence data </a:t>
          </a:r>
        </a:p>
      </dgm:t>
    </dgm:pt>
    <dgm:pt modelId="{DE5AFC91-BB1E-40DF-B201-AE06F068E511}" type="parTrans" cxnId="{CCE5D96F-71E7-44A7-A4B0-F275D32EE2BE}">
      <dgm:prSet/>
      <dgm:spPr/>
      <dgm:t>
        <a:bodyPr/>
        <a:lstStyle/>
        <a:p>
          <a:endParaRPr lang="en-US"/>
        </a:p>
      </dgm:t>
    </dgm:pt>
    <dgm:pt modelId="{A4E5633D-91C0-4F81-9714-70AC8EFD6DFA}" type="sibTrans" cxnId="{CCE5D96F-71E7-44A7-A4B0-F275D32EE2BE}">
      <dgm:prSet/>
      <dgm:spPr/>
      <dgm:t>
        <a:bodyPr/>
        <a:lstStyle/>
        <a:p>
          <a:endParaRPr lang="en-US"/>
        </a:p>
      </dgm:t>
    </dgm:pt>
    <dgm:pt modelId="{F63C7A2D-A47A-428E-AF5A-E1EF6B50AEC6}">
      <dgm:prSet/>
      <dgm:spPr/>
      <dgm:t>
        <a:bodyPr/>
        <a:lstStyle/>
        <a:p>
          <a:r>
            <a:rPr lang="en-US"/>
            <a:t>* General feedback</a:t>
          </a:r>
        </a:p>
      </dgm:t>
    </dgm:pt>
    <dgm:pt modelId="{C64B992E-F389-4201-A4EE-B311597888E5}" type="parTrans" cxnId="{18E08A07-655E-465B-9B8D-91DB27460242}">
      <dgm:prSet/>
      <dgm:spPr/>
      <dgm:t>
        <a:bodyPr/>
        <a:lstStyle/>
        <a:p>
          <a:endParaRPr lang="en-US"/>
        </a:p>
      </dgm:t>
    </dgm:pt>
    <dgm:pt modelId="{4F9221AD-1676-4F42-96AB-58806CBCC3F9}" type="sibTrans" cxnId="{18E08A07-655E-465B-9B8D-91DB27460242}">
      <dgm:prSet/>
      <dgm:spPr/>
      <dgm:t>
        <a:bodyPr/>
        <a:lstStyle/>
        <a:p>
          <a:endParaRPr lang="en-US"/>
        </a:p>
      </dgm:t>
    </dgm:pt>
    <dgm:pt modelId="{0FE52A87-CAC4-4451-B734-42777E97A0DF}">
      <dgm:prSet/>
      <dgm:spPr/>
      <dgm:t>
        <a:bodyPr/>
        <a:lstStyle/>
        <a:p>
          <a:pPr>
            <a:defRPr b="1"/>
          </a:pPr>
          <a:r>
            <a:rPr lang="en-US" dirty="0"/>
            <a:t>Review fill rates</a:t>
          </a:r>
        </a:p>
      </dgm:t>
    </dgm:pt>
    <dgm:pt modelId="{5AC03833-34DA-452B-9651-C8AB17788212}" type="parTrans" cxnId="{21855ADD-C140-4B04-BF30-2C16455DFA7A}">
      <dgm:prSet/>
      <dgm:spPr/>
      <dgm:t>
        <a:bodyPr/>
        <a:lstStyle/>
        <a:p>
          <a:endParaRPr lang="en-US"/>
        </a:p>
      </dgm:t>
    </dgm:pt>
    <dgm:pt modelId="{3F995450-D4CA-4416-8082-44AFE6C51277}" type="sibTrans" cxnId="{21855ADD-C140-4B04-BF30-2C16455DFA7A}">
      <dgm:prSet/>
      <dgm:spPr/>
      <dgm:t>
        <a:bodyPr/>
        <a:lstStyle/>
        <a:p>
          <a:endParaRPr lang="en-US"/>
        </a:p>
      </dgm:t>
    </dgm:pt>
    <dgm:pt modelId="{8EA8FB0E-B13C-4243-A1E2-60B40EA585B0}" type="pres">
      <dgm:prSet presAssocID="{972CA6C2-EFB6-44DD-9573-288C72832B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9AA91E-2783-411F-B73D-69287CD3EF62}" type="pres">
      <dgm:prSet presAssocID="{8C51096D-916C-47EF-9931-84EDC8233017}" presName="root" presStyleCnt="0"/>
      <dgm:spPr/>
    </dgm:pt>
    <dgm:pt modelId="{305CBD9F-FC4C-4563-9864-767C0FA565E9}" type="pres">
      <dgm:prSet presAssocID="{8C51096D-916C-47EF-9931-84EDC8233017}" presName="rootComposite" presStyleCnt="0"/>
      <dgm:spPr/>
    </dgm:pt>
    <dgm:pt modelId="{BB6F5310-6F54-44D8-B284-29B358E622B9}" type="pres">
      <dgm:prSet presAssocID="{8C51096D-916C-47EF-9931-84EDC8233017}" presName="rootText" presStyleLbl="node1" presStyleIdx="0" presStyleCnt="6"/>
      <dgm:spPr/>
    </dgm:pt>
    <dgm:pt modelId="{3BEFB9BF-8C4C-424A-8828-007F27046C8D}" type="pres">
      <dgm:prSet presAssocID="{8C51096D-916C-47EF-9931-84EDC8233017}" presName="rootConnector" presStyleLbl="node1" presStyleIdx="0" presStyleCnt="6"/>
      <dgm:spPr/>
    </dgm:pt>
    <dgm:pt modelId="{7D95BB59-4AD7-4199-B5F3-9DA73F05D7A6}" type="pres">
      <dgm:prSet presAssocID="{8C51096D-916C-47EF-9931-84EDC8233017}" presName="childShape" presStyleCnt="0"/>
      <dgm:spPr/>
    </dgm:pt>
    <dgm:pt modelId="{96978185-D450-46C2-8D08-9DEEB3638275}" type="pres">
      <dgm:prSet presAssocID="{7ABCE8B4-184B-4E55-85AB-854EE67AD848}" presName="root" presStyleCnt="0"/>
      <dgm:spPr/>
    </dgm:pt>
    <dgm:pt modelId="{BAA59408-B677-4633-856D-16C9E456626F}" type="pres">
      <dgm:prSet presAssocID="{7ABCE8B4-184B-4E55-85AB-854EE67AD848}" presName="rootComposite" presStyleCnt="0"/>
      <dgm:spPr/>
    </dgm:pt>
    <dgm:pt modelId="{7EB3D4CF-923C-43D7-AF01-2CF8B3256873}" type="pres">
      <dgm:prSet presAssocID="{7ABCE8B4-184B-4E55-85AB-854EE67AD848}" presName="rootText" presStyleLbl="node1" presStyleIdx="1" presStyleCnt="6"/>
      <dgm:spPr/>
    </dgm:pt>
    <dgm:pt modelId="{40C00302-1EA1-4F4A-B4AA-2827DB0FCB8D}" type="pres">
      <dgm:prSet presAssocID="{7ABCE8B4-184B-4E55-85AB-854EE67AD848}" presName="rootConnector" presStyleLbl="node1" presStyleIdx="1" presStyleCnt="6"/>
      <dgm:spPr/>
    </dgm:pt>
    <dgm:pt modelId="{C0D2D9EC-AA2D-425D-B43A-EDB81E9259C1}" type="pres">
      <dgm:prSet presAssocID="{7ABCE8B4-184B-4E55-85AB-854EE67AD848}" presName="childShape" presStyleCnt="0"/>
      <dgm:spPr/>
    </dgm:pt>
    <dgm:pt modelId="{0C3A8D25-31D6-49C6-9E7C-9C8102631649}" type="pres">
      <dgm:prSet presAssocID="{733F071A-AC39-4B77-A77B-650E6AAB8C22}" presName="root" presStyleCnt="0"/>
      <dgm:spPr/>
    </dgm:pt>
    <dgm:pt modelId="{E77E9975-6A8A-4477-8014-5708E93FE83D}" type="pres">
      <dgm:prSet presAssocID="{733F071A-AC39-4B77-A77B-650E6AAB8C22}" presName="rootComposite" presStyleCnt="0"/>
      <dgm:spPr/>
    </dgm:pt>
    <dgm:pt modelId="{BF04C6C1-1B51-4212-8F75-64E0992AA4E7}" type="pres">
      <dgm:prSet presAssocID="{733F071A-AC39-4B77-A77B-650E6AAB8C22}" presName="rootText" presStyleLbl="node1" presStyleIdx="2" presStyleCnt="6"/>
      <dgm:spPr/>
    </dgm:pt>
    <dgm:pt modelId="{CA8FB0AA-40FE-470B-B4CB-BE7449823BB4}" type="pres">
      <dgm:prSet presAssocID="{733F071A-AC39-4B77-A77B-650E6AAB8C22}" presName="rootConnector" presStyleLbl="node1" presStyleIdx="2" presStyleCnt="6"/>
      <dgm:spPr/>
    </dgm:pt>
    <dgm:pt modelId="{60D781A7-F6AA-4482-962F-5D34EE5EAD71}" type="pres">
      <dgm:prSet presAssocID="{733F071A-AC39-4B77-A77B-650E6AAB8C22}" presName="childShape" presStyleCnt="0"/>
      <dgm:spPr/>
    </dgm:pt>
    <dgm:pt modelId="{B0A4A5A7-5D2F-4124-8D75-B1C4BFBB21CE}" type="pres">
      <dgm:prSet presAssocID="{B6C8C14D-18C5-40F5-B76D-57F7946750DE}" presName="root" presStyleCnt="0"/>
      <dgm:spPr/>
    </dgm:pt>
    <dgm:pt modelId="{2C70DD20-5541-4413-9D5B-DA1B328161F0}" type="pres">
      <dgm:prSet presAssocID="{B6C8C14D-18C5-40F5-B76D-57F7946750DE}" presName="rootComposite" presStyleCnt="0"/>
      <dgm:spPr/>
    </dgm:pt>
    <dgm:pt modelId="{28743351-2A71-417B-8C40-CCFD94EB0116}" type="pres">
      <dgm:prSet presAssocID="{B6C8C14D-18C5-40F5-B76D-57F7946750DE}" presName="rootText" presStyleLbl="node1" presStyleIdx="3" presStyleCnt="6"/>
      <dgm:spPr/>
    </dgm:pt>
    <dgm:pt modelId="{66E415FC-7241-4E94-878A-C3F036200055}" type="pres">
      <dgm:prSet presAssocID="{B6C8C14D-18C5-40F5-B76D-57F7946750DE}" presName="rootConnector" presStyleLbl="node1" presStyleIdx="3" presStyleCnt="6"/>
      <dgm:spPr/>
    </dgm:pt>
    <dgm:pt modelId="{018E2835-3750-4326-A143-654E58C17818}" type="pres">
      <dgm:prSet presAssocID="{B6C8C14D-18C5-40F5-B76D-57F7946750DE}" presName="childShape" presStyleCnt="0"/>
      <dgm:spPr/>
    </dgm:pt>
    <dgm:pt modelId="{D9C73333-9B9E-4487-B0BB-AC811F0FB8D3}" type="pres">
      <dgm:prSet presAssocID="{00795324-1C56-4E1E-97E5-723D65DF0DE4}" presName="Name13" presStyleLbl="parChTrans1D2" presStyleIdx="0" presStyleCnt="5"/>
      <dgm:spPr/>
    </dgm:pt>
    <dgm:pt modelId="{A8E9542C-4B49-43A0-A481-32D3D9777ABA}" type="pres">
      <dgm:prSet presAssocID="{0D953465-43D9-4735-80C7-D096F6779386}" presName="childText" presStyleLbl="bgAcc1" presStyleIdx="0" presStyleCnt="5">
        <dgm:presLayoutVars>
          <dgm:bulletEnabled val="1"/>
        </dgm:presLayoutVars>
      </dgm:prSet>
      <dgm:spPr/>
    </dgm:pt>
    <dgm:pt modelId="{D563735E-0C78-4D58-ACCC-72AEB9F68052}" type="pres">
      <dgm:prSet presAssocID="{82C00F67-1E3D-4DED-B411-01F850577FA2}" presName="Name13" presStyleLbl="parChTrans1D2" presStyleIdx="1" presStyleCnt="5"/>
      <dgm:spPr/>
    </dgm:pt>
    <dgm:pt modelId="{0CCD3908-274A-4B8F-8AD6-D59B224AF312}" type="pres">
      <dgm:prSet presAssocID="{9C033AD8-EA89-4815-B1DB-388575C592F9}" presName="childText" presStyleLbl="bgAcc1" presStyleIdx="1" presStyleCnt="5">
        <dgm:presLayoutVars>
          <dgm:bulletEnabled val="1"/>
        </dgm:presLayoutVars>
      </dgm:prSet>
      <dgm:spPr/>
    </dgm:pt>
    <dgm:pt modelId="{63177367-34A2-4508-A093-11D271E91C34}" type="pres">
      <dgm:prSet presAssocID="{4FDD74B6-8291-4BB7-B435-01C81F6FFF10}" presName="root" presStyleCnt="0"/>
      <dgm:spPr/>
    </dgm:pt>
    <dgm:pt modelId="{02167A21-9DC1-4273-B758-A2583475581A}" type="pres">
      <dgm:prSet presAssocID="{4FDD74B6-8291-4BB7-B435-01C81F6FFF10}" presName="rootComposite" presStyleCnt="0"/>
      <dgm:spPr/>
    </dgm:pt>
    <dgm:pt modelId="{F633C9BB-9C65-4865-83E5-C4763DA52003}" type="pres">
      <dgm:prSet presAssocID="{4FDD74B6-8291-4BB7-B435-01C81F6FFF10}" presName="rootText" presStyleLbl="node1" presStyleIdx="4" presStyleCnt="6"/>
      <dgm:spPr/>
    </dgm:pt>
    <dgm:pt modelId="{FB60B4BB-D8A9-49F2-B6A5-54ACF04CD393}" type="pres">
      <dgm:prSet presAssocID="{4FDD74B6-8291-4BB7-B435-01C81F6FFF10}" presName="rootConnector" presStyleLbl="node1" presStyleIdx="4" presStyleCnt="6"/>
      <dgm:spPr/>
    </dgm:pt>
    <dgm:pt modelId="{1B317CB5-136B-49C3-80C9-BC768A01AF2C}" type="pres">
      <dgm:prSet presAssocID="{4FDD74B6-8291-4BB7-B435-01C81F6FFF10}" presName="childShape" presStyleCnt="0"/>
      <dgm:spPr/>
    </dgm:pt>
    <dgm:pt modelId="{CBE9A7DB-7156-4250-99D6-DE4A230FC3AD}" type="pres">
      <dgm:prSet presAssocID="{9211FC4D-0C05-4B6A-B666-51E15169B119}" presName="Name13" presStyleLbl="parChTrans1D2" presStyleIdx="2" presStyleCnt="5"/>
      <dgm:spPr/>
    </dgm:pt>
    <dgm:pt modelId="{EC2E8A22-3364-46B7-AAC0-305638463E73}" type="pres">
      <dgm:prSet presAssocID="{7871D243-D642-4268-AD65-BA4EA0D78891}" presName="childText" presStyleLbl="bgAcc1" presStyleIdx="2" presStyleCnt="5">
        <dgm:presLayoutVars>
          <dgm:bulletEnabled val="1"/>
        </dgm:presLayoutVars>
      </dgm:prSet>
      <dgm:spPr/>
    </dgm:pt>
    <dgm:pt modelId="{45AF93C9-3C23-462B-BD3C-9AE92F3863FD}" type="pres">
      <dgm:prSet presAssocID="{DE5AFC91-BB1E-40DF-B201-AE06F068E511}" presName="Name13" presStyleLbl="parChTrans1D2" presStyleIdx="3" presStyleCnt="5"/>
      <dgm:spPr/>
    </dgm:pt>
    <dgm:pt modelId="{1F63C446-3FA2-4E95-AFDA-737C33107095}" type="pres">
      <dgm:prSet presAssocID="{4C72B496-59A9-42F5-92AC-5A5BBE711B96}" presName="childText" presStyleLbl="bgAcc1" presStyleIdx="3" presStyleCnt="5">
        <dgm:presLayoutVars>
          <dgm:bulletEnabled val="1"/>
        </dgm:presLayoutVars>
      </dgm:prSet>
      <dgm:spPr/>
    </dgm:pt>
    <dgm:pt modelId="{5A8E2633-34E5-4743-B358-E2A097526D15}" type="pres">
      <dgm:prSet presAssocID="{C64B992E-F389-4201-A4EE-B311597888E5}" presName="Name13" presStyleLbl="parChTrans1D2" presStyleIdx="4" presStyleCnt="5"/>
      <dgm:spPr/>
    </dgm:pt>
    <dgm:pt modelId="{FE32193E-86A9-4B31-80DC-39D4B7CC818A}" type="pres">
      <dgm:prSet presAssocID="{F63C7A2D-A47A-428E-AF5A-E1EF6B50AEC6}" presName="childText" presStyleLbl="bgAcc1" presStyleIdx="4" presStyleCnt="5">
        <dgm:presLayoutVars>
          <dgm:bulletEnabled val="1"/>
        </dgm:presLayoutVars>
      </dgm:prSet>
      <dgm:spPr/>
    </dgm:pt>
    <dgm:pt modelId="{E2094FBD-9F9A-4520-8D03-8C9B802DE257}" type="pres">
      <dgm:prSet presAssocID="{0FE52A87-CAC4-4451-B734-42777E97A0DF}" presName="root" presStyleCnt="0"/>
      <dgm:spPr/>
    </dgm:pt>
    <dgm:pt modelId="{F8DAD45A-B753-48F9-B65D-C7CDBEB50E9A}" type="pres">
      <dgm:prSet presAssocID="{0FE52A87-CAC4-4451-B734-42777E97A0DF}" presName="rootComposite" presStyleCnt="0"/>
      <dgm:spPr/>
    </dgm:pt>
    <dgm:pt modelId="{9482B322-C669-4903-885D-504C3744ECFF}" type="pres">
      <dgm:prSet presAssocID="{0FE52A87-CAC4-4451-B734-42777E97A0DF}" presName="rootText" presStyleLbl="node1" presStyleIdx="5" presStyleCnt="6"/>
      <dgm:spPr/>
    </dgm:pt>
    <dgm:pt modelId="{A8945E99-8B46-4206-A47F-390BC2B8819D}" type="pres">
      <dgm:prSet presAssocID="{0FE52A87-CAC4-4451-B734-42777E97A0DF}" presName="rootConnector" presStyleLbl="node1" presStyleIdx="5" presStyleCnt="6"/>
      <dgm:spPr/>
    </dgm:pt>
    <dgm:pt modelId="{E359F4AF-90CF-40AF-832F-0CF96FC9EC9D}" type="pres">
      <dgm:prSet presAssocID="{0FE52A87-CAC4-4451-B734-42777E97A0DF}" presName="childShape" presStyleCnt="0"/>
      <dgm:spPr/>
    </dgm:pt>
  </dgm:ptLst>
  <dgm:cxnLst>
    <dgm:cxn modelId="{18E08A07-655E-465B-9B8D-91DB27460242}" srcId="{4FDD74B6-8291-4BB7-B435-01C81F6FFF10}" destId="{F63C7A2D-A47A-428E-AF5A-E1EF6B50AEC6}" srcOrd="2" destOrd="0" parTransId="{C64B992E-F389-4201-A4EE-B311597888E5}" sibTransId="{4F9221AD-1676-4F42-96AB-58806CBCC3F9}"/>
    <dgm:cxn modelId="{C0DC2709-159C-41AC-93AA-52D30AC077E4}" type="presOf" srcId="{F63C7A2D-A47A-428E-AF5A-E1EF6B50AEC6}" destId="{FE32193E-86A9-4B31-80DC-39D4B7CC818A}" srcOrd="0" destOrd="0" presId="urn:microsoft.com/office/officeart/2005/8/layout/hierarchy3"/>
    <dgm:cxn modelId="{A3C51B0B-255E-4906-AAEE-2DCE3B9315E1}" type="presOf" srcId="{7ABCE8B4-184B-4E55-85AB-854EE67AD848}" destId="{40C00302-1EA1-4F4A-B4AA-2827DB0FCB8D}" srcOrd="1" destOrd="0" presId="urn:microsoft.com/office/officeart/2005/8/layout/hierarchy3"/>
    <dgm:cxn modelId="{CF30610F-468B-40D1-AB77-0DE36D8D0162}" type="presOf" srcId="{7ABCE8B4-184B-4E55-85AB-854EE67AD848}" destId="{7EB3D4CF-923C-43D7-AF01-2CF8B3256873}" srcOrd="0" destOrd="0" presId="urn:microsoft.com/office/officeart/2005/8/layout/hierarchy3"/>
    <dgm:cxn modelId="{B87A7614-6F72-4831-8460-B3B7CACAE8BC}" type="presOf" srcId="{DE5AFC91-BB1E-40DF-B201-AE06F068E511}" destId="{45AF93C9-3C23-462B-BD3C-9AE92F3863FD}" srcOrd="0" destOrd="0" presId="urn:microsoft.com/office/officeart/2005/8/layout/hierarchy3"/>
    <dgm:cxn modelId="{52EFF916-A8F6-4B2B-AF3F-A8E685B45053}" type="presOf" srcId="{4FDD74B6-8291-4BB7-B435-01C81F6FFF10}" destId="{FB60B4BB-D8A9-49F2-B6A5-54ACF04CD393}" srcOrd="1" destOrd="0" presId="urn:microsoft.com/office/officeart/2005/8/layout/hierarchy3"/>
    <dgm:cxn modelId="{A7956A1F-145A-42EA-B8EE-CAC1C921D28A}" type="presOf" srcId="{00795324-1C56-4E1E-97E5-723D65DF0DE4}" destId="{D9C73333-9B9E-4487-B0BB-AC811F0FB8D3}" srcOrd="0" destOrd="0" presId="urn:microsoft.com/office/officeart/2005/8/layout/hierarchy3"/>
    <dgm:cxn modelId="{84862627-FFFA-434C-A89D-C9A7D7AF0E82}" type="presOf" srcId="{0FE52A87-CAC4-4451-B734-42777E97A0DF}" destId="{9482B322-C669-4903-885D-504C3744ECFF}" srcOrd="0" destOrd="0" presId="urn:microsoft.com/office/officeart/2005/8/layout/hierarchy3"/>
    <dgm:cxn modelId="{E9829C2B-0172-4E91-BB37-538E1DB3C155}" type="presOf" srcId="{7871D243-D642-4268-AD65-BA4EA0D78891}" destId="{EC2E8A22-3364-46B7-AAC0-305638463E73}" srcOrd="0" destOrd="0" presId="urn:microsoft.com/office/officeart/2005/8/layout/hierarchy3"/>
    <dgm:cxn modelId="{A5640E3A-1DBD-48D1-8CA4-419D5F620CDA}" type="presOf" srcId="{733F071A-AC39-4B77-A77B-650E6AAB8C22}" destId="{BF04C6C1-1B51-4212-8F75-64E0992AA4E7}" srcOrd="0" destOrd="0" presId="urn:microsoft.com/office/officeart/2005/8/layout/hierarchy3"/>
    <dgm:cxn modelId="{4E2BE33A-C301-4A88-ADFD-78C0B9D7A9AC}" type="presOf" srcId="{82C00F67-1E3D-4DED-B411-01F850577FA2}" destId="{D563735E-0C78-4D58-ACCC-72AEB9F68052}" srcOrd="0" destOrd="0" presId="urn:microsoft.com/office/officeart/2005/8/layout/hierarchy3"/>
    <dgm:cxn modelId="{E8235160-989B-4116-8C98-41FFE6A55FB2}" srcId="{B6C8C14D-18C5-40F5-B76D-57F7946750DE}" destId="{0D953465-43D9-4735-80C7-D096F6779386}" srcOrd="0" destOrd="0" parTransId="{00795324-1C56-4E1E-97E5-723D65DF0DE4}" sibTransId="{BF915EA7-5221-4E09-9749-C8A225271E5E}"/>
    <dgm:cxn modelId="{E8CBCB42-AF1D-4FAD-B5D9-1248B42D9D14}" type="presOf" srcId="{B6C8C14D-18C5-40F5-B76D-57F7946750DE}" destId="{28743351-2A71-417B-8C40-CCFD94EB0116}" srcOrd="0" destOrd="0" presId="urn:microsoft.com/office/officeart/2005/8/layout/hierarchy3"/>
    <dgm:cxn modelId="{5FC06367-0562-4475-89DE-7F9D70309C29}" type="presOf" srcId="{C64B992E-F389-4201-A4EE-B311597888E5}" destId="{5A8E2633-34E5-4743-B358-E2A097526D15}" srcOrd="0" destOrd="0" presId="urn:microsoft.com/office/officeart/2005/8/layout/hierarchy3"/>
    <dgm:cxn modelId="{EDDFC048-5A3B-4340-9481-DBF659635B44}" srcId="{972CA6C2-EFB6-44DD-9573-288C72832BDC}" destId="{4FDD74B6-8291-4BB7-B435-01C81F6FFF10}" srcOrd="4" destOrd="0" parTransId="{A05DD665-ECE6-4A6B-9F0A-9421B26FECC3}" sibTransId="{60104C7F-19AD-4836-9D43-6FF83F8EC0B2}"/>
    <dgm:cxn modelId="{1103FB69-5621-4A9E-BF76-2F42DCE0F66E}" type="presOf" srcId="{4FDD74B6-8291-4BB7-B435-01C81F6FFF10}" destId="{F633C9BB-9C65-4865-83E5-C4763DA52003}" srcOrd="0" destOrd="0" presId="urn:microsoft.com/office/officeart/2005/8/layout/hierarchy3"/>
    <dgm:cxn modelId="{05749D4A-4046-44EC-892B-7F8F61F03328}" type="presOf" srcId="{0FE52A87-CAC4-4451-B734-42777E97A0DF}" destId="{A8945E99-8B46-4206-A47F-390BC2B8819D}" srcOrd="1" destOrd="0" presId="urn:microsoft.com/office/officeart/2005/8/layout/hierarchy3"/>
    <dgm:cxn modelId="{A075A46A-0CE7-41EC-AA96-FC0945396C37}" type="presOf" srcId="{8C51096D-916C-47EF-9931-84EDC8233017}" destId="{3BEFB9BF-8C4C-424A-8828-007F27046C8D}" srcOrd="1" destOrd="0" presId="urn:microsoft.com/office/officeart/2005/8/layout/hierarchy3"/>
    <dgm:cxn modelId="{C4C4116C-BDFE-46EC-98FA-1D2312B4C651}" type="presOf" srcId="{8C51096D-916C-47EF-9931-84EDC8233017}" destId="{BB6F5310-6F54-44D8-B284-29B358E622B9}" srcOrd="0" destOrd="0" presId="urn:microsoft.com/office/officeart/2005/8/layout/hierarchy3"/>
    <dgm:cxn modelId="{CCE5D96F-71E7-44A7-A4B0-F275D32EE2BE}" srcId="{4FDD74B6-8291-4BB7-B435-01C81F6FFF10}" destId="{4C72B496-59A9-42F5-92AC-5A5BBE711B96}" srcOrd="1" destOrd="0" parTransId="{DE5AFC91-BB1E-40DF-B201-AE06F068E511}" sibTransId="{A4E5633D-91C0-4F81-9714-70AC8EFD6DFA}"/>
    <dgm:cxn modelId="{840AE472-2F66-48E7-A287-34C84D695F6E}" srcId="{972CA6C2-EFB6-44DD-9573-288C72832BDC}" destId="{7ABCE8B4-184B-4E55-85AB-854EE67AD848}" srcOrd="1" destOrd="0" parTransId="{0E6DC7A2-3A96-4F40-85CC-BA8B01E242D3}" sibTransId="{A59707E2-9D41-4F9B-9BFA-75B2D211B9DB}"/>
    <dgm:cxn modelId="{FF16087A-AFBA-4394-8DAA-0E1633B6C1DF}" srcId="{972CA6C2-EFB6-44DD-9573-288C72832BDC}" destId="{B6C8C14D-18C5-40F5-B76D-57F7946750DE}" srcOrd="3" destOrd="0" parTransId="{5947D881-AC9C-444B-B6A8-CE17407D4CE1}" sibTransId="{A4CF8B3B-C8A4-49AD-8E8B-99A80606FD98}"/>
    <dgm:cxn modelId="{242BC483-857E-401C-9AC9-B6480389A22D}" srcId="{B6C8C14D-18C5-40F5-B76D-57F7946750DE}" destId="{9C033AD8-EA89-4815-B1DB-388575C592F9}" srcOrd="1" destOrd="0" parTransId="{82C00F67-1E3D-4DED-B411-01F850577FA2}" sibTransId="{23D8F64E-A9EE-4A12-BB4B-246339AAA355}"/>
    <dgm:cxn modelId="{E26AE787-5989-41CE-A619-71EFBD3009DD}" type="presOf" srcId="{B6C8C14D-18C5-40F5-B76D-57F7946750DE}" destId="{66E415FC-7241-4E94-878A-C3F036200055}" srcOrd="1" destOrd="0" presId="urn:microsoft.com/office/officeart/2005/8/layout/hierarchy3"/>
    <dgm:cxn modelId="{7EE15D8D-48D1-4990-91BA-D1410EF7F688}" type="presOf" srcId="{9211FC4D-0C05-4B6A-B666-51E15169B119}" destId="{CBE9A7DB-7156-4250-99D6-DE4A230FC3AD}" srcOrd="0" destOrd="0" presId="urn:microsoft.com/office/officeart/2005/8/layout/hierarchy3"/>
    <dgm:cxn modelId="{5741499C-3684-4821-9BC1-9A7B7E12AA49}" type="presOf" srcId="{972CA6C2-EFB6-44DD-9573-288C72832BDC}" destId="{8EA8FB0E-B13C-4243-A1E2-60B40EA585B0}" srcOrd="0" destOrd="0" presId="urn:microsoft.com/office/officeart/2005/8/layout/hierarchy3"/>
    <dgm:cxn modelId="{023E4E9F-1CF3-4A03-91FE-B826B0C26FC3}" type="presOf" srcId="{733F071A-AC39-4B77-A77B-650E6AAB8C22}" destId="{CA8FB0AA-40FE-470B-B4CB-BE7449823BB4}" srcOrd="1" destOrd="0" presId="urn:microsoft.com/office/officeart/2005/8/layout/hierarchy3"/>
    <dgm:cxn modelId="{A2032CA5-5EE2-4E2B-A5DD-1796CAF7A767}" srcId="{972CA6C2-EFB6-44DD-9573-288C72832BDC}" destId="{733F071A-AC39-4B77-A77B-650E6AAB8C22}" srcOrd="2" destOrd="0" parTransId="{777EF674-CE6C-4138-8B05-C0D3B16502BE}" sibTransId="{A5BECB2F-CF25-4952-B694-8FEFE744A4DC}"/>
    <dgm:cxn modelId="{EB0CE8B1-102A-47AF-9B52-49D15D4029D6}" type="presOf" srcId="{9C033AD8-EA89-4815-B1DB-388575C592F9}" destId="{0CCD3908-274A-4B8F-8AD6-D59B224AF312}" srcOrd="0" destOrd="0" presId="urn:microsoft.com/office/officeart/2005/8/layout/hierarchy3"/>
    <dgm:cxn modelId="{0C236BB3-41F0-423D-959A-569D1136F49B}" srcId="{4FDD74B6-8291-4BB7-B435-01C81F6FFF10}" destId="{7871D243-D642-4268-AD65-BA4EA0D78891}" srcOrd="0" destOrd="0" parTransId="{9211FC4D-0C05-4B6A-B666-51E15169B119}" sibTransId="{A9EBA7FE-08DD-464A-B5B9-509BFDC4BA4D}"/>
    <dgm:cxn modelId="{1A290CBF-8B8B-42D2-ACF8-C3F8844D71BC}" type="presOf" srcId="{0D953465-43D9-4735-80C7-D096F6779386}" destId="{A8E9542C-4B49-43A0-A481-32D3D9777ABA}" srcOrd="0" destOrd="0" presId="urn:microsoft.com/office/officeart/2005/8/layout/hierarchy3"/>
    <dgm:cxn modelId="{21855ADD-C140-4B04-BF30-2C16455DFA7A}" srcId="{972CA6C2-EFB6-44DD-9573-288C72832BDC}" destId="{0FE52A87-CAC4-4451-B734-42777E97A0DF}" srcOrd="5" destOrd="0" parTransId="{5AC03833-34DA-452B-9651-C8AB17788212}" sibTransId="{3F995450-D4CA-4416-8082-44AFE6C51277}"/>
    <dgm:cxn modelId="{E04A91ED-4FAA-4ED8-A2D1-21553FBB9301}" srcId="{972CA6C2-EFB6-44DD-9573-288C72832BDC}" destId="{8C51096D-916C-47EF-9931-84EDC8233017}" srcOrd="0" destOrd="0" parTransId="{C7A86255-F0CB-41FB-A505-B72B5E633562}" sibTransId="{6F54BA92-C1C4-4CDB-8583-D2A327E1321A}"/>
    <dgm:cxn modelId="{E40D3CF4-4A0A-48C6-91DC-5C8F7EB7F49F}" type="presOf" srcId="{4C72B496-59A9-42F5-92AC-5A5BBE711B96}" destId="{1F63C446-3FA2-4E95-AFDA-737C33107095}" srcOrd="0" destOrd="0" presId="urn:microsoft.com/office/officeart/2005/8/layout/hierarchy3"/>
    <dgm:cxn modelId="{B6550EDB-84DB-4746-8CDD-1D2DF7D10D93}" type="presParOf" srcId="{8EA8FB0E-B13C-4243-A1E2-60B40EA585B0}" destId="{C29AA91E-2783-411F-B73D-69287CD3EF62}" srcOrd="0" destOrd="0" presId="urn:microsoft.com/office/officeart/2005/8/layout/hierarchy3"/>
    <dgm:cxn modelId="{6098E490-008A-4646-A5BD-20BDAEC3253D}" type="presParOf" srcId="{C29AA91E-2783-411F-B73D-69287CD3EF62}" destId="{305CBD9F-FC4C-4563-9864-767C0FA565E9}" srcOrd="0" destOrd="0" presId="urn:microsoft.com/office/officeart/2005/8/layout/hierarchy3"/>
    <dgm:cxn modelId="{8A5D86C3-F2C6-41AC-8A79-E906E6E3EA52}" type="presParOf" srcId="{305CBD9F-FC4C-4563-9864-767C0FA565E9}" destId="{BB6F5310-6F54-44D8-B284-29B358E622B9}" srcOrd="0" destOrd="0" presId="urn:microsoft.com/office/officeart/2005/8/layout/hierarchy3"/>
    <dgm:cxn modelId="{3D4CC16A-BF98-407A-B784-50887D09D717}" type="presParOf" srcId="{305CBD9F-FC4C-4563-9864-767C0FA565E9}" destId="{3BEFB9BF-8C4C-424A-8828-007F27046C8D}" srcOrd="1" destOrd="0" presId="urn:microsoft.com/office/officeart/2005/8/layout/hierarchy3"/>
    <dgm:cxn modelId="{394E9141-2CF4-43AE-AB4B-8A4C0B5CD0CB}" type="presParOf" srcId="{C29AA91E-2783-411F-B73D-69287CD3EF62}" destId="{7D95BB59-4AD7-4199-B5F3-9DA73F05D7A6}" srcOrd="1" destOrd="0" presId="urn:microsoft.com/office/officeart/2005/8/layout/hierarchy3"/>
    <dgm:cxn modelId="{997EA908-D405-4C73-9D4C-2F014DDC7398}" type="presParOf" srcId="{8EA8FB0E-B13C-4243-A1E2-60B40EA585B0}" destId="{96978185-D450-46C2-8D08-9DEEB3638275}" srcOrd="1" destOrd="0" presId="urn:microsoft.com/office/officeart/2005/8/layout/hierarchy3"/>
    <dgm:cxn modelId="{AD454EB6-E2E0-42B1-AB38-CBCE741F8593}" type="presParOf" srcId="{96978185-D450-46C2-8D08-9DEEB3638275}" destId="{BAA59408-B677-4633-856D-16C9E456626F}" srcOrd="0" destOrd="0" presId="urn:microsoft.com/office/officeart/2005/8/layout/hierarchy3"/>
    <dgm:cxn modelId="{6C3FF3AA-2949-4524-82E7-804B1DE27D8D}" type="presParOf" srcId="{BAA59408-B677-4633-856D-16C9E456626F}" destId="{7EB3D4CF-923C-43D7-AF01-2CF8B3256873}" srcOrd="0" destOrd="0" presId="urn:microsoft.com/office/officeart/2005/8/layout/hierarchy3"/>
    <dgm:cxn modelId="{1AC7F016-48F8-4872-90AE-E641AE767E97}" type="presParOf" srcId="{BAA59408-B677-4633-856D-16C9E456626F}" destId="{40C00302-1EA1-4F4A-B4AA-2827DB0FCB8D}" srcOrd="1" destOrd="0" presId="urn:microsoft.com/office/officeart/2005/8/layout/hierarchy3"/>
    <dgm:cxn modelId="{76B4DB5A-868C-4F53-8092-DF7A354925AE}" type="presParOf" srcId="{96978185-D450-46C2-8D08-9DEEB3638275}" destId="{C0D2D9EC-AA2D-425D-B43A-EDB81E9259C1}" srcOrd="1" destOrd="0" presId="urn:microsoft.com/office/officeart/2005/8/layout/hierarchy3"/>
    <dgm:cxn modelId="{A4753233-E6F6-48F1-83C7-84F81F47C826}" type="presParOf" srcId="{8EA8FB0E-B13C-4243-A1E2-60B40EA585B0}" destId="{0C3A8D25-31D6-49C6-9E7C-9C8102631649}" srcOrd="2" destOrd="0" presId="urn:microsoft.com/office/officeart/2005/8/layout/hierarchy3"/>
    <dgm:cxn modelId="{AD11E19C-F260-4141-9489-198B2B763742}" type="presParOf" srcId="{0C3A8D25-31D6-49C6-9E7C-9C8102631649}" destId="{E77E9975-6A8A-4477-8014-5708E93FE83D}" srcOrd="0" destOrd="0" presId="urn:microsoft.com/office/officeart/2005/8/layout/hierarchy3"/>
    <dgm:cxn modelId="{51EF9B8E-B8BD-4787-BD2E-B7291908BEF9}" type="presParOf" srcId="{E77E9975-6A8A-4477-8014-5708E93FE83D}" destId="{BF04C6C1-1B51-4212-8F75-64E0992AA4E7}" srcOrd="0" destOrd="0" presId="urn:microsoft.com/office/officeart/2005/8/layout/hierarchy3"/>
    <dgm:cxn modelId="{4738FC86-8630-4C68-A013-095FBF2943CB}" type="presParOf" srcId="{E77E9975-6A8A-4477-8014-5708E93FE83D}" destId="{CA8FB0AA-40FE-470B-B4CB-BE7449823BB4}" srcOrd="1" destOrd="0" presId="urn:microsoft.com/office/officeart/2005/8/layout/hierarchy3"/>
    <dgm:cxn modelId="{E1653E91-7E1F-462C-8477-AA9D6082CA7D}" type="presParOf" srcId="{0C3A8D25-31D6-49C6-9E7C-9C8102631649}" destId="{60D781A7-F6AA-4482-962F-5D34EE5EAD71}" srcOrd="1" destOrd="0" presId="urn:microsoft.com/office/officeart/2005/8/layout/hierarchy3"/>
    <dgm:cxn modelId="{07C6E6A1-0651-45D0-BDA4-FC96368AA3EC}" type="presParOf" srcId="{8EA8FB0E-B13C-4243-A1E2-60B40EA585B0}" destId="{B0A4A5A7-5D2F-4124-8D75-B1C4BFBB21CE}" srcOrd="3" destOrd="0" presId="urn:microsoft.com/office/officeart/2005/8/layout/hierarchy3"/>
    <dgm:cxn modelId="{C3A9D405-D479-49BF-B2AC-13ED3A105961}" type="presParOf" srcId="{B0A4A5A7-5D2F-4124-8D75-B1C4BFBB21CE}" destId="{2C70DD20-5541-4413-9D5B-DA1B328161F0}" srcOrd="0" destOrd="0" presId="urn:microsoft.com/office/officeart/2005/8/layout/hierarchy3"/>
    <dgm:cxn modelId="{FF2D2D1F-B50B-4301-B442-15603505B5B1}" type="presParOf" srcId="{2C70DD20-5541-4413-9D5B-DA1B328161F0}" destId="{28743351-2A71-417B-8C40-CCFD94EB0116}" srcOrd="0" destOrd="0" presId="urn:microsoft.com/office/officeart/2005/8/layout/hierarchy3"/>
    <dgm:cxn modelId="{BE8177CE-FE6D-4550-ACE5-3507AE274783}" type="presParOf" srcId="{2C70DD20-5541-4413-9D5B-DA1B328161F0}" destId="{66E415FC-7241-4E94-878A-C3F036200055}" srcOrd="1" destOrd="0" presId="urn:microsoft.com/office/officeart/2005/8/layout/hierarchy3"/>
    <dgm:cxn modelId="{EF5A591D-4607-4324-BAD0-1375367AF3AD}" type="presParOf" srcId="{B0A4A5A7-5D2F-4124-8D75-B1C4BFBB21CE}" destId="{018E2835-3750-4326-A143-654E58C17818}" srcOrd="1" destOrd="0" presId="urn:microsoft.com/office/officeart/2005/8/layout/hierarchy3"/>
    <dgm:cxn modelId="{4023724E-52DD-4865-B050-F4C6D5D5FB78}" type="presParOf" srcId="{018E2835-3750-4326-A143-654E58C17818}" destId="{D9C73333-9B9E-4487-B0BB-AC811F0FB8D3}" srcOrd="0" destOrd="0" presId="urn:microsoft.com/office/officeart/2005/8/layout/hierarchy3"/>
    <dgm:cxn modelId="{C7823239-705D-4A0F-B449-C2F10B81FA60}" type="presParOf" srcId="{018E2835-3750-4326-A143-654E58C17818}" destId="{A8E9542C-4B49-43A0-A481-32D3D9777ABA}" srcOrd="1" destOrd="0" presId="urn:microsoft.com/office/officeart/2005/8/layout/hierarchy3"/>
    <dgm:cxn modelId="{4CA0A9F7-29A5-4B72-A1BC-F9E73407912E}" type="presParOf" srcId="{018E2835-3750-4326-A143-654E58C17818}" destId="{D563735E-0C78-4D58-ACCC-72AEB9F68052}" srcOrd="2" destOrd="0" presId="urn:microsoft.com/office/officeart/2005/8/layout/hierarchy3"/>
    <dgm:cxn modelId="{4B481C68-75C6-4D34-9571-6AA61F9DFC71}" type="presParOf" srcId="{018E2835-3750-4326-A143-654E58C17818}" destId="{0CCD3908-274A-4B8F-8AD6-D59B224AF312}" srcOrd="3" destOrd="0" presId="urn:microsoft.com/office/officeart/2005/8/layout/hierarchy3"/>
    <dgm:cxn modelId="{D793D3DA-C448-4CEF-B512-F0D274C98C77}" type="presParOf" srcId="{8EA8FB0E-B13C-4243-A1E2-60B40EA585B0}" destId="{63177367-34A2-4508-A093-11D271E91C34}" srcOrd="4" destOrd="0" presId="urn:microsoft.com/office/officeart/2005/8/layout/hierarchy3"/>
    <dgm:cxn modelId="{780B93C8-893A-4AA3-97E0-612A2308A5B2}" type="presParOf" srcId="{63177367-34A2-4508-A093-11D271E91C34}" destId="{02167A21-9DC1-4273-B758-A2583475581A}" srcOrd="0" destOrd="0" presId="urn:microsoft.com/office/officeart/2005/8/layout/hierarchy3"/>
    <dgm:cxn modelId="{A24D69EC-C285-4051-9633-517650B4EB8C}" type="presParOf" srcId="{02167A21-9DC1-4273-B758-A2583475581A}" destId="{F633C9BB-9C65-4865-83E5-C4763DA52003}" srcOrd="0" destOrd="0" presId="urn:microsoft.com/office/officeart/2005/8/layout/hierarchy3"/>
    <dgm:cxn modelId="{BC3539F7-69D0-4998-A255-75B382AC195C}" type="presParOf" srcId="{02167A21-9DC1-4273-B758-A2583475581A}" destId="{FB60B4BB-D8A9-49F2-B6A5-54ACF04CD393}" srcOrd="1" destOrd="0" presId="urn:microsoft.com/office/officeart/2005/8/layout/hierarchy3"/>
    <dgm:cxn modelId="{2419A7FD-E249-4C2F-8116-70B793E6FA75}" type="presParOf" srcId="{63177367-34A2-4508-A093-11D271E91C34}" destId="{1B317CB5-136B-49C3-80C9-BC768A01AF2C}" srcOrd="1" destOrd="0" presId="urn:microsoft.com/office/officeart/2005/8/layout/hierarchy3"/>
    <dgm:cxn modelId="{40290A50-DE2F-4C70-920C-D877280BB6E3}" type="presParOf" srcId="{1B317CB5-136B-49C3-80C9-BC768A01AF2C}" destId="{CBE9A7DB-7156-4250-99D6-DE4A230FC3AD}" srcOrd="0" destOrd="0" presId="urn:microsoft.com/office/officeart/2005/8/layout/hierarchy3"/>
    <dgm:cxn modelId="{2F11CB3A-E875-4DF1-B66F-0FF7F5779402}" type="presParOf" srcId="{1B317CB5-136B-49C3-80C9-BC768A01AF2C}" destId="{EC2E8A22-3364-46B7-AAC0-305638463E73}" srcOrd="1" destOrd="0" presId="urn:microsoft.com/office/officeart/2005/8/layout/hierarchy3"/>
    <dgm:cxn modelId="{11A60033-0AAC-4D9D-8D4F-208DBFB99597}" type="presParOf" srcId="{1B317CB5-136B-49C3-80C9-BC768A01AF2C}" destId="{45AF93C9-3C23-462B-BD3C-9AE92F3863FD}" srcOrd="2" destOrd="0" presId="urn:microsoft.com/office/officeart/2005/8/layout/hierarchy3"/>
    <dgm:cxn modelId="{541FBF1E-629B-4925-A308-9CE9FF8FF0D4}" type="presParOf" srcId="{1B317CB5-136B-49C3-80C9-BC768A01AF2C}" destId="{1F63C446-3FA2-4E95-AFDA-737C33107095}" srcOrd="3" destOrd="0" presId="urn:microsoft.com/office/officeart/2005/8/layout/hierarchy3"/>
    <dgm:cxn modelId="{FEBA13CC-C2D5-4F21-A307-F86F4883829C}" type="presParOf" srcId="{1B317CB5-136B-49C3-80C9-BC768A01AF2C}" destId="{5A8E2633-34E5-4743-B358-E2A097526D15}" srcOrd="4" destOrd="0" presId="urn:microsoft.com/office/officeart/2005/8/layout/hierarchy3"/>
    <dgm:cxn modelId="{BD6F3C91-3A4A-4FEC-8DC6-E2898126703E}" type="presParOf" srcId="{1B317CB5-136B-49C3-80C9-BC768A01AF2C}" destId="{FE32193E-86A9-4B31-80DC-39D4B7CC818A}" srcOrd="5" destOrd="0" presId="urn:microsoft.com/office/officeart/2005/8/layout/hierarchy3"/>
    <dgm:cxn modelId="{2A640DA6-1358-47AF-944C-1225D82C7D5F}" type="presParOf" srcId="{8EA8FB0E-B13C-4243-A1E2-60B40EA585B0}" destId="{E2094FBD-9F9A-4520-8D03-8C9B802DE257}" srcOrd="5" destOrd="0" presId="urn:microsoft.com/office/officeart/2005/8/layout/hierarchy3"/>
    <dgm:cxn modelId="{8863B5CD-15DC-44D2-A7F1-434AD555EC0F}" type="presParOf" srcId="{E2094FBD-9F9A-4520-8D03-8C9B802DE257}" destId="{F8DAD45A-B753-48F9-B65D-C7CDBEB50E9A}" srcOrd="0" destOrd="0" presId="urn:microsoft.com/office/officeart/2005/8/layout/hierarchy3"/>
    <dgm:cxn modelId="{20AF9BB5-083B-4D76-B854-8724E8C324A3}" type="presParOf" srcId="{F8DAD45A-B753-48F9-B65D-C7CDBEB50E9A}" destId="{9482B322-C669-4903-885D-504C3744ECFF}" srcOrd="0" destOrd="0" presId="urn:microsoft.com/office/officeart/2005/8/layout/hierarchy3"/>
    <dgm:cxn modelId="{97528734-6E23-44A2-85BC-BBFB4D402E2D}" type="presParOf" srcId="{F8DAD45A-B753-48F9-B65D-C7CDBEB50E9A}" destId="{A8945E99-8B46-4206-A47F-390BC2B8819D}" srcOrd="1" destOrd="0" presId="urn:microsoft.com/office/officeart/2005/8/layout/hierarchy3"/>
    <dgm:cxn modelId="{6999C29B-38AE-495F-B492-E015A333C0A3}" type="presParOf" srcId="{E2094FBD-9F9A-4520-8D03-8C9B802DE257}" destId="{E359F4AF-90CF-40AF-832F-0CF96FC9EC9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6F99B8-2CBD-451E-858F-FF11693484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9F31B2-E9B7-422F-BB2D-C6CC71BA4E73}">
      <dgm:prSet/>
      <dgm:spPr/>
      <dgm:t>
        <a:bodyPr/>
        <a:lstStyle/>
        <a:p>
          <a:r>
            <a:rPr lang="en-US"/>
            <a:t>Short-notice deployment - up to seven days</a:t>
          </a:r>
        </a:p>
      </dgm:t>
    </dgm:pt>
    <dgm:pt modelId="{0FED367C-24A8-4D1D-88D8-174DB15592A3}" type="parTrans" cxnId="{3A2FF1FD-CB6B-4129-8AEA-867DFEFFD47F}">
      <dgm:prSet/>
      <dgm:spPr/>
      <dgm:t>
        <a:bodyPr/>
        <a:lstStyle/>
        <a:p>
          <a:endParaRPr lang="en-US"/>
        </a:p>
      </dgm:t>
    </dgm:pt>
    <dgm:pt modelId="{5D462088-69EB-41A9-B434-18D618BA186A}" type="sibTrans" cxnId="{3A2FF1FD-CB6B-4129-8AEA-867DFEFFD47F}">
      <dgm:prSet/>
      <dgm:spPr/>
      <dgm:t>
        <a:bodyPr/>
        <a:lstStyle/>
        <a:p>
          <a:endParaRPr lang="en-US"/>
        </a:p>
      </dgm:t>
    </dgm:pt>
    <dgm:pt modelId="{26CBC612-B200-41F5-AE13-FF6D26397D06}">
      <dgm:prSet/>
      <dgm:spPr/>
      <dgm:t>
        <a:bodyPr/>
        <a:lstStyle/>
        <a:p>
          <a:r>
            <a:rPr lang="en-US"/>
            <a:t>Military events and related activities</a:t>
          </a:r>
        </a:p>
      </dgm:t>
    </dgm:pt>
    <dgm:pt modelId="{72CB73B9-6640-4531-841F-9F8750B6BD6C}" type="parTrans" cxnId="{B11B889E-1E07-4CF0-980E-F97A052D502B}">
      <dgm:prSet/>
      <dgm:spPr/>
      <dgm:t>
        <a:bodyPr/>
        <a:lstStyle/>
        <a:p>
          <a:endParaRPr lang="en-US"/>
        </a:p>
      </dgm:t>
    </dgm:pt>
    <dgm:pt modelId="{1DBF8CA2-0F52-400D-8CC6-997D96980DE9}" type="sibTrans" cxnId="{B11B889E-1E07-4CF0-980E-F97A052D502B}">
      <dgm:prSet/>
      <dgm:spPr/>
      <dgm:t>
        <a:bodyPr/>
        <a:lstStyle/>
        <a:p>
          <a:endParaRPr lang="en-US"/>
        </a:p>
      </dgm:t>
    </dgm:pt>
    <dgm:pt modelId="{48FA31A6-0F0A-4C20-83FD-85AC811CD98C}">
      <dgm:prSet/>
      <dgm:spPr/>
      <dgm:t>
        <a:bodyPr/>
        <a:lstStyle/>
        <a:p>
          <a:r>
            <a:rPr lang="en-US"/>
            <a:t>Childcare and school activities</a:t>
          </a:r>
        </a:p>
      </dgm:t>
    </dgm:pt>
    <dgm:pt modelId="{02E71729-76CA-4D0F-9B64-5F8960E32190}" type="parTrans" cxnId="{9DA805A1-6075-42ED-9247-C64B2F0DC5A3}">
      <dgm:prSet/>
      <dgm:spPr/>
      <dgm:t>
        <a:bodyPr/>
        <a:lstStyle/>
        <a:p>
          <a:endParaRPr lang="en-US"/>
        </a:p>
      </dgm:t>
    </dgm:pt>
    <dgm:pt modelId="{03C5B7B6-AF88-42C1-B060-094E98644CFC}" type="sibTrans" cxnId="{9DA805A1-6075-42ED-9247-C64B2F0DC5A3}">
      <dgm:prSet/>
      <dgm:spPr/>
      <dgm:t>
        <a:bodyPr/>
        <a:lstStyle/>
        <a:p>
          <a:endParaRPr lang="en-US"/>
        </a:p>
      </dgm:t>
    </dgm:pt>
    <dgm:pt modelId="{3DC271F2-4096-4959-85DF-817F8D5D3815}">
      <dgm:prSet/>
      <dgm:spPr/>
      <dgm:t>
        <a:bodyPr/>
        <a:lstStyle/>
        <a:p>
          <a:r>
            <a:rPr lang="en-US"/>
            <a:t>Financial and legal arrangements</a:t>
          </a:r>
        </a:p>
      </dgm:t>
    </dgm:pt>
    <dgm:pt modelId="{5B584008-0501-4EBF-A8A5-C83FB2ED2A30}" type="parTrans" cxnId="{60714EEA-3B2C-4DA7-843F-E0CF779543D1}">
      <dgm:prSet/>
      <dgm:spPr/>
      <dgm:t>
        <a:bodyPr/>
        <a:lstStyle/>
        <a:p>
          <a:endParaRPr lang="en-US"/>
        </a:p>
      </dgm:t>
    </dgm:pt>
    <dgm:pt modelId="{ACDE5FB3-11A9-4888-874C-746F95C19B20}" type="sibTrans" cxnId="{60714EEA-3B2C-4DA7-843F-E0CF779543D1}">
      <dgm:prSet/>
      <dgm:spPr/>
      <dgm:t>
        <a:bodyPr/>
        <a:lstStyle/>
        <a:p>
          <a:endParaRPr lang="en-US"/>
        </a:p>
      </dgm:t>
    </dgm:pt>
    <dgm:pt modelId="{FAABDE36-AB3B-406A-822F-D4C90BB0D230}">
      <dgm:prSet/>
      <dgm:spPr/>
      <dgm:t>
        <a:bodyPr/>
        <a:lstStyle/>
        <a:p>
          <a:r>
            <a:rPr lang="en-US"/>
            <a:t>Non-medical counseling</a:t>
          </a:r>
        </a:p>
      </dgm:t>
    </dgm:pt>
    <dgm:pt modelId="{D2E706CC-310D-4C21-98DD-B2FB395551A2}" type="parTrans" cxnId="{C430A636-CF43-4DE1-80FE-2983A9569D18}">
      <dgm:prSet/>
      <dgm:spPr/>
      <dgm:t>
        <a:bodyPr/>
        <a:lstStyle/>
        <a:p>
          <a:endParaRPr lang="en-US"/>
        </a:p>
      </dgm:t>
    </dgm:pt>
    <dgm:pt modelId="{2B58CE8E-034B-4FB2-BE35-CC9F71195B56}" type="sibTrans" cxnId="{C430A636-CF43-4DE1-80FE-2983A9569D18}">
      <dgm:prSet/>
      <dgm:spPr/>
      <dgm:t>
        <a:bodyPr/>
        <a:lstStyle/>
        <a:p>
          <a:endParaRPr lang="en-US"/>
        </a:p>
      </dgm:t>
    </dgm:pt>
    <dgm:pt modelId="{A79BACBA-60EE-44AF-8BD3-7CFDE20085C0}">
      <dgm:prSet/>
      <dgm:spPr/>
      <dgm:t>
        <a:bodyPr/>
        <a:lstStyle/>
        <a:p>
          <a:r>
            <a:rPr lang="en-US"/>
            <a:t>Care of the military member’s parent</a:t>
          </a:r>
        </a:p>
      </dgm:t>
    </dgm:pt>
    <dgm:pt modelId="{1FDBFD85-4333-441D-85B9-C6F57EFAE76B}" type="parTrans" cxnId="{9019AF22-CDD9-46D9-8E4F-D62147735627}">
      <dgm:prSet/>
      <dgm:spPr/>
      <dgm:t>
        <a:bodyPr/>
        <a:lstStyle/>
        <a:p>
          <a:endParaRPr lang="en-US"/>
        </a:p>
      </dgm:t>
    </dgm:pt>
    <dgm:pt modelId="{93195A78-0F81-41FB-A748-F47D49413835}" type="sibTrans" cxnId="{9019AF22-CDD9-46D9-8E4F-D62147735627}">
      <dgm:prSet/>
      <dgm:spPr/>
      <dgm:t>
        <a:bodyPr/>
        <a:lstStyle/>
        <a:p>
          <a:endParaRPr lang="en-US"/>
        </a:p>
      </dgm:t>
    </dgm:pt>
    <dgm:pt modelId="{1889CCE8-23EE-4BC7-B9AE-4EBBC5D5B559}">
      <dgm:prSet/>
      <dgm:spPr/>
      <dgm:t>
        <a:bodyPr/>
        <a:lstStyle/>
        <a:p>
          <a:r>
            <a:rPr lang="en-US"/>
            <a:t>Rest and recuperation - up to fifteen days</a:t>
          </a:r>
        </a:p>
      </dgm:t>
    </dgm:pt>
    <dgm:pt modelId="{744ACAAC-95E4-4AB4-ABF6-AD360B9566E5}" type="parTrans" cxnId="{97DB36DD-8B72-470B-A994-3FF1DC560219}">
      <dgm:prSet/>
      <dgm:spPr/>
      <dgm:t>
        <a:bodyPr/>
        <a:lstStyle/>
        <a:p>
          <a:endParaRPr lang="en-US"/>
        </a:p>
      </dgm:t>
    </dgm:pt>
    <dgm:pt modelId="{3EA068ED-10F4-4722-B2FA-1F7ACC9D2998}" type="sibTrans" cxnId="{97DB36DD-8B72-470B-A994-3FF1DC560219}">
      <dgm:prSet/>
      <dgm:spPr/>
      <dgm:t>
        <a:bodyPr/>
        <a:lstStyle/>
        <a:p>
          <a:endParaRPr lang="en-US"/>
        </a:p>
      </dgm:t>
    </dgm:pt>
    <dgm:pt modelId="{0FFACA34-304A-4465-8722-671667D25327}">
      <dgm:prSet/>
      <dgm:spPr/>
      <dgm:t>
        <a:bodyPr/>
        <a:lstStyle/>
        <a:p>
          <a:r>
            <a:rPr lang="en-US"/>
            <a:t>Post-deployment activities - 90-day period</a:t>
          </a:r>
        </a:p>
      </dgm:t>
    </dgm:pt>
    <dgm:pt modelId="{E125BAFF-D51C-44CB-AE75-54AFBDCCA455}" type="parTrans" cxnId="{D9348D8A-CB67-4CE2-8FAE-4FB8DE33A40A}">
      <dgm:prSet/>
      <dgm:spPr/>
      <dgm:t>
        <a:bodyPr/>
        <a:lstStyle/>
        <a:p>
          <a:endParaRPr lang="en-US"/>
        </a:p>
      </dgm:t>
    </dgm:pt>
    <dgm:pt modelId="{6AB7E2F3-70DA-47F7-9A01-4551EA58EE90}" type="sibTrans" cxnId="{D9348D8A-CB67-4CE2-8FAE-4FB8DE33A40A}">
      <dgm:prSet/>
      <dgm:spPr/>
      <dgm:t>
        <a:bodyPr/>
        <a:lstStyle/>
        <a:p>
          <a:endParaRPr lang="en-US"/>
        </a:p>
      </dgm:t>
    </dgm:pt>
    <dgm:pt modelId="{6DFAF527-445B-43F2-8365-7D6281C87E47}">
      <dgm:prSet/>
      <dgm:spPr/>
      <dgm:t>
        <a:bodyPr/>
        <a:lstStyle/>
        <a:p>
          <a:r>
            <a:rPr lang="en-US"/>
            <a:t>Additional activities by agreement</a:t>
          </a:r>
        </a:p>
      </dgm:t>
    </dgm:pt>
    <dgm:pt modelId="{5829D94C-6492-4FBE-870B-67EE1FCDB9FA}" type="parTrans" cxnId="{3FE7A283-BB63-479D-B462-A6B229020234}">
      <dgm:prSet/>
      <dgm:spPr/>
      <dgm:t>
        <a:bodyPr/>
        <a:lstStyle/>
        <a:p>
          <a:endParaRPr lang="en-US"/>
        </a:p>
      </dgm:t>
    </dgm:pt>
    <dgm:pt modelId="{83CC78DE-A05C-458C-84E0-43821FDFD87C}" type="sibTrans" cxnId="{3FE7A283-BB63-479D-B462-A6B229020234}">
      <dgm:prSet/>
      <dgm:spPr/>
      <dgm:t>
        <a:bodyPr/>
        <a:lstStyle/>
        <a:p>
          <a:endParaRPr lang="en-US"/>
        </a:p>
      </dgm:t>
    </dgm:pt>
    <dgm:pt modelId="{1E238816-E11D-4D53-B05C-99FE8ACF5C7F}" type="pres">
      <dgm:prSet presAssocID="{C76F99B8-2CBD-451E-858F-FF116934843B}" presName="linear" presStyleCnt="0">
        <dgm:presLayoutVars>
          <dgm:animLvl val="lvl"/>
          <dgm:resizeHandles val="exact"/>
        </dgm:presLayoutVars>
      </dgm:prSet>
      <dgm:spPr/>
    </dgm:pt>
    <dgm:pt modelId="{D334958F-33F6-4040-9130-C3020126C5B2}" type="pres">
      <dgm:prSet presAssocID="{F49F31B2-E9B7-422F-BB2D-C6CC71BA4E73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C0C4BAC-F139-4402-B56A-840D6BFCC792}" type="pres">
      <dgm:prSet presAssocID="{5D462088-69EB-41A9-B434-18D618BA186A}" presName="spacer" presStyleCnt="0"/>
      <dgm:spPr/>
    </dgm:pt>
    <dgm:pt modelId="{994963CD-AB5C-4AE0-A85C-8FB8AFC3DAB5}" type="pres">
      <dgm:prSet presAssocID="{26CBC612-B200-41F5-AE13-FF6D26397D06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2754B88D-9703-40B6-A315-FF259FC16906}" type="pres">
      <dgm:prSet presAssocID="{1DBF8CA2-0F52-400D-8CC6-997D96980DE9}" presName="spacer" presStyleCnt="0"/>
      <dgm:spPr/>
    </dgm:pt>
    <dgm:pt modelId="{86BF7BAA-0857-46E0-8A59-888EF52F17CE}" type="pres">
      <dgm:prSet presAssocID="{48FA31A6-0F0A-4C20-83FD-85AC811CD98C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C33CD7DA-5724-4C9F-A158-33C770AA1D01}" type="pres">
      <dgm:prSet presAssocID="{03C5B7B6-AF88-42C1-B060-094E98644CFC}" presName="spacer" presStyleCnt="0"/>
      <dgm:spPr/>
    </dgm:pt>
    <dgm:pt modelId="{E8493551-A6DC-4A32-8B14-CF0A22F8E392}" type="pres">
      <dgm:prSet presAssocID="{3DC271F2-4096-4959-85DF-817F8D5D3815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D3290C78-142F-4DB0-A24C-816E44EC0A01}" type="pres">
      <dgm:prSet presAssocID="{ACDE5FB3-11A9-4888-874C-746F95C19B20}" presName="spacer" presStyleCnt="0"/>
      <dgm:spPr/>
    </dgm:pt>
    <dgm:pt modelId="{6E4DFFFE-BF82-4C8C-A2E4-21A746716985}" type="pres">
      <dgm:prSet presAssocID="{FAABDE36-AB3B-406A-822F-D4C90BB0D230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E091C659-7940-436B-BCE3-D541E6177211}" type="pres">
      <dgm:prSet presAssocID="{2B58CE8E-034B-4FB2-BE35-CC9F71195B56}" presName="spacer" presStyleCnt="0"/>
      <dgm:spPr/>
    </dgm:pt>
    <dgm:pt modelId="{0BF207CB-60FE-4BE6-BD65-309AB591AF0E}" type="pres">
      <dgm:prSet presAssocID="{A79BACBA-60EE-44AF-8BD3-7CFDE20085C0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1085E982-D440-4A02-898C-D5A1CD03D1A4}" type="pres">
      <dgm:prSet presAssocID="{93195A78-0F81-41FB-A748-F47D49413835}" presName="spacer" presStyleCnt="0"/>
      <dgm:spPr/>
    </dgm:pt>
    <dgm:pt modelId="{52DFF791-BC09-4D1A-944F-ABFA1F74E8AD}" type="pres">
      <dgm:prSet presAssocID="{1889CCE8-23EE-4BC7-B9AE-4EBBC5D5B55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358235CD-1773-486B-ADB6-B6F302D1DBBB}" type="pres">
      <dgm:prSet presAssocID="{3EA068ED-10F4-4722-B2FA-1F7ACC9D2998}" presName="spacer" presStyleCnt="0"/>
      <dgm:spPr/>
    </dgm:pt>
    <dgm:pt modelId="{2F2D055C-EC6A-4E77-8C28-8D5486C3192A}" type="pres">
      <dgm:prSet presAssocID="{0FFACA34-304A-4465-8722-671667D25327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9FF7394A-012D-4960-827E-8A3AC4A4369A}" type="pres">
      <dgm:prSet presAssocID="{6AB7E2F3-70DA-47F7-9A01-4551EA58EE90}" presName="spacer" presStyleCnt="0"/>
      <dgm:spPr/>
    </dgm:pt>
    <dgm:pt modelId="{90117AA9-E387-4A3E-ABAE-20D057048F80}" type="pres">
      <dgm:prSet presAssocID="{6DFAF527-445B-43F2-8365-7D6281C87E47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95388514-DB2F-4945-9BEE-040CDEEFC0A6}" type="presOf" srcId="{0FFACA34-304A-4465-8722-671667D25327}" destId="{2F2D055C-EC6A-4E77-8C28-8D5486C3192A}" srcOrd="0" destOrd="0" presId="urn:microsoft.com/office/officeart/2005/8/layout/vList2"/>
    <dgm:cxn modelId="{9019AF22-CDD9-46D9-8E4F-D62147735627}" srcId="{C76F99B8-2CBD-451E-858F-FF116934843B}" destId="{A79BACBA-60EE-44AF-8BD3-7CFDE20085C0}" srcOrd="5" destOrd="0" parTransId="{1FDBFD85-4333-441D-85B9-C6F57EFAE76B}" sibTransId="{93195A78-0F81-41FB-A748-F47D49413835}"/>
    <dgm:cxn modelId="{A2BE7D24-5497-4C5D-B16A-E87E314C1923}" type="presOf" srcId="{26CBC612-B200-41F5-AE13-FF6D26397D06}" destId="{994963CD-AB5C-4AE0-A85C-8FB8AFC3DAB5}" srcOrd="0" destOrd="0" presId="urn:microsoft.com/office/officeart/2005/8/layout/vList2"/>
    <dgm:cxn modelId="{C430A636-CF43-4DE1-80FE-2983A9569D18}" srcId="{C76F99B8-2CBD-451E-858F-FF116934843B}" destId="{FAABDE36-AB3B-406A-822F-D4C90BB0D230}" srcOrd="4" destOrd="0" parTransId="{D2E706CC-310D-4C21-98DD-B2FB395551A2}" sibTransId="{2B58CE8E-034B-4FB2-BE35-CC9F71195B56}"/>
    <dgm:cxn modelId="{00EA1D3D-0F80-4F9C-9F79-350404BC624A}" type="presOf" srcId="{48FA31A6-0F0A-4C20-83FD-85AC811CD98C}" destId="{86BF7BAA-0857-46E0-8A59-888EF52F17CE}" srcOrd="0" destOrd="0" presId="urn:microsoft.com/office/officeart/2005/8/layout/vList2"/>
    <dgm:cxn modelId="{BFC68053-E02C-46E8-8CB2-1137DC3D47BB}" type="presOf" srcId="{1889CCE8-23EE-4BC7-B9AE-4EBBC5D5B559}" destId="{52DFF791-BC09-4D1A-944F-ABFA1F74E8AD}" srcOrd="0" destOrd="0" presId="urn:microsoft.com/office/officeart/2005/8/layout/vList2"/>
    <dgm:cxn modelId="{3FE7A283-BB63-479D-B462-A6B229020234}" srcId="{C76F99B8-2CBD-451E-858F-FF116934843B}" destId="{6DFAF527-445B-43F2-8365-7D6281C87E47}" srcOrd="8" destOrd="0" parTransId="{5829D94C-6492-4FBE-870B-67EE1FCDB9FA}" sibTransId="{83CC78DE-A05C-458C-84E0-43821FDFD87C}"/>
    <dgm:cxn modelId="{DD6FC185-18BF-4D35-81BC-5C1D9DA545C8}" type="presOf" srcId="{3DC271F2-4096-4959-85DF-817F8D5D3815}" destId="{E8493551-A6DC-4A32-8B14-CF0A22F8E392}" srcOrd="0" destOrd="0" presId="urn:microsoft.com/office/officeart/2005/8/layout/vList2"/>
    <dgm:cxn modelId="{3EE1C088-1793-4A6B-9C15-240EE1935C4E}" type="presOf" srcId="{F49F31B2-E9B7-422F-BB2D-C6CC71BA4E73}" destId="{D334958F-33F6-4040-9130-C3020126C5B2}" srcOrd="0" destOrd="0" presId="urn:microsoft.com/office/officeart/2005/8/layout/vList2"/>
    <dgm:cxn modelId="{D9348D8A-CB67-4CE2-8FAE-4FB8DE33A40A}" srcId="{C76F99B8-2CBD-451E-858F-FF116934843B}" destId="{0FFACA34-304A-4465-8722-671667D25327}" srcOrd="7" destOrd="0" parTransId="{E125BAFF-D51C-44CB-AE75-54AFBDCCA455}" sibTransId="{6AB7E2F3-70DA-47F7-9A01-4551EA58EE90}"/>
    <dgm:cxn modelId="{153E6796-B1C6-4CA3-AF39-85F1453B64AF}" type="presOf" srcId="{A79BACBA-60EE-44AF-8BD3-7CFDE20085C0}" destId="{0BF207CB-60FE-4BE6-BD65-309AB591AF0E}" srcOrd="0" destOrd="0" presId="urn:microsoft.com/office/officeart/2005/8/layout/vList2"/>
    <dgm:cxn modelId="{B11B889E-1E07-4CF0-980E-F97A052D502B}" srcId="{C76F99B8-2CBD-451E-858F-FF116934843B}" destId="{26CBC612-B200-41F5-AE13-FF6D26397D06}" srcOrd="1" destOrd="0" parTransId="{72CB73B9-6640-4531-841F-9F8750B6BD6C}" sibTransId="{1DBF8CA2-0F52-400D-8CC6-997D96980DE9}"/>
    <dgm:cxn modelId="{9DA805A1-6075-42ED-9247-C64B2F0DC5A3}" srcId="{C76F99B8-2CBD-451E-858F-FF116934843B}" destId="{48FA31A6-0F0A-4C20-83FD-85AC811CD98C}" srcOrd="2" destOrd="0" parTransId="{02E71729-76CA-4D0F-9B64-5F8960E32190}" sibTransId="{03C5B7B6-AF88-42C1-B060-094E98644CFC}"/>
    <dgm:cxn modelId="{B315BCBB-F6D7-42C7-8ADD-D74EB827CD38}" type="presOf" srcId="{FAABDE36-AB3B-406A-822F-D4C90BB0D230}" destId="{6E4DFFFE-BF82-4C8C-A2E4-21A746716985}" srcOrd="0" destOrd="0" presId="urn:microsoft.com/office/officeart/2005/8/layout/vList2"/>
    <dgm:cxn modelId="{646BC8BC-9D91-400C-8DE1-58A885DA689D}" type="presOf" srcId="{C76F99B8-2CBD-451E-858F-FF116934843B}" destId="{1E238816-E11D-4D53-B05C-99FE8ACF5C7F}" srcOrd="0" destOrd="0" presId="urn:microsoft.com/office/officeart/2005/8/layout/vList2"/>
    <dgm:cxn modelId="{97DB36DD-8B72-470B-A994-3FF1DC560219}" srcId="{C76F99B8-2CBD-451E-858F-FF116934843B}" destId="{1889CCE8-23EE-4BC7-B9AE-4EBBC5D5B559}" srcOrd="6" destOrd="0" parTransId="{744ACAAC-95E4-4AB4-ABF6-AD360B9566E5}" sibTransId="{3EA068ED-10F4-4722-B2FA-1F7ACC9D2998}"/>
    <dgm:cxn modelId="{7C4407E0-EFE1-4646-BC9E-67AE6E6D1FCF}" type="presOf" srcId="{6DFAF527-445B-43F2-8365-7D6281C87E47}" destId="{90117AA9-E387-4A3E-ABAE-20D057048F80}" srcOrd="0" destOrd="0" presId="urn:microsoft.com/office/officeart/2005/8/layout/vList2"/>
    <dgm:cxn modelId="{60714EEA-3B2C-4DA7-843F-E0CF779543D1}" srcId="{C76F99B8-2CBD-451E-858F-FF116934843B}" destId="{3DC271F2-4096-4959-85DF-817F8D5D3815}" srcOrd="3" destOrd="0" parTransId="{5B584008-0501-4EBF-A8A5-C83FB2ED2A30}" sibTransId="{ACDE5FB3-11A9-4888-874C-746F95C19B20}"/>
    <dgm:cxn modelId="{3A2FF1FD-CB6B-4129-8AEA-867DFEFFD47F}" srcId="{C76F99B8-2CBD-451E-858F-FF116934843B}" destId="{F49F31B2-E9B7-422F-BB2D-C6CC71BA4E73}" srcOrd="0" destOrd="0" parTransId="{0FED367C-24A8-4D1D-88D8-174DB15592A3}" sibTransId="{5D462088-69EB-41A9-B434-18D618BA186A}"/>
    <dgm:cxn modelId="{99B1E5C5-9B4F-4845-96C2-6D729E26292F}" type="presParOf" srcId="{1E238816-E11D-4D53-B05C-99FE8ACF5C7F}" destId="{D334958F-33F6-4040-9130-C3020126C5B2}" srcOrd="0" destOrd="0" presId="urn:microsoft.com/office/officeart/2005/8/layout/vList2"/>
    <dgm:cxn modelId="{F90A1070-B191-47BB-804A-84F085C49B4B}" type="presParOf" srcId="{1E238816-E11D-4D53-B05C-99FE8ACF5C7F}" destId="{7C0C4BAC-F139-4402-B56A-840D6BFCC792}" srcOrd="1" destOrd="0" presId="urn:microsoft.com/office/officeart/2005/8/layout/vList2"/>
    <dgm:cxn modelId="{12C1530E-64DA-4086-BDB9-CB2162814BF2}" type="presParOf" srcId="{1E238816-E11D-4D53-B05C-99FE8ACF5C7F}" destId="{994963CD-AB5C-4AE0-A85C-8FB8AFC3DAB5}" srcOrd="2" destOrd="0" presId="urn:microsoft.com/office/officeart/2005/8/layout/vList2"/>
    <dgm:cxn modelId="{D09B4EB1-0347-48E3-8839-E921CFAC9ABF}" type="presParOf" srcId="{1E238816-E11D-4D53-B05C-99FE8ACF5C7F}" destId="{2754B88D-9703-40B6-A315-FF259FC16906}" srcOrd="3" destOrd="0" presId="urn:microsoft.com/office/officeart/2005/8/layout/vList2"/>
    <dgm:cxn modelId="{F39620C6-55DC-4A49-B218-28DE94AAD605}" type="presParOf" srcId="{1E238816-E11D-4D53-B05C-99FE8ACF5C7F}" destId="{86BF7BAA-0857-46E0-8A59-888EF52F17CE}" srcOrd="4" destOrd="0" presId="urn:microsoft.com/office/officeart/2005/8/layout/vList2"/>
    <dgm:cxn modelId="{1F99353B-32F9-414D-B887-BB65391769AD}" type="presParOf" srcId="{1E238816-E11D-4D53-B05C-99FE8ACF5C7F}" destId="{C33CD7DA-5724-4C9F-A158-33C770AA1D01}" srcOrd="5" destOrd="0" presId="urn:microsoft.com/office/officeart/2005/8/layout/vList2"/>
    <dgm:cxn modelId="{327856A8-808F-4DE1-B11D-461EAC778565}" type="presParOf" srcId="{1E238816-E11D-4D53-B05C-99FE8ACF5C7F}" destId="{E8493551-A6DC-4A32-8B14-CF0A22F8E392}" srcOrd="6" destOrd="0" presId="urn:microsoft.com/office/officeart/2005/8/layout/vList2"/>
    <dgm:cxn modelId="{F7E7DDFB-D7CE-4021-9FEC-97A4EACAD5BE}" type="presParOf" srcId="{1E238816-E11D-4D53-B05C-99FE8ACF5C7F}" destId="{D3290C78-142F-4DB0-A24C-816E44EC0A01}" srcOrd="7" destOrd="0" presId="urn:microsoft.com/office/officeart/2005/8/layout/vList2"/>
    <dgm:cxn modelId="{436C7ECE-127E-4484-B50E-ED796777B7C8}" type="presParOf" srcId="{1E238816-E11D-4D53-B05C-99FE8ACF5C7F}" destId="{6E4DFFFE-BF82-4C8C-A2E4-21A746716985}" srcOrd="8" destOrd="0" presId="urn:microsoft.com/office/officeart/2005/8/layout/vList2"/>
    <dgm:cxn modelId="{1A092FCF-B62E-402F-A93C-B37D3523DB5D}" type="presParOf" srcId="{1E238816-E11D-4D53-B05C-99FE8ACF5C7F}" destId="{E091C659-7940-436B-BCE3-D541E6177211}" srcOrd="9" destOrd="0" presId="urn:microsoft.com/office/officeart/2005/8/layout/vList2"/>
    <dgm:cxn modelId="{AA41B3C4-8DF3-47EB-B747-9E353B390D8D}" type="presParOf" srcId="{1E238816-E11D-4D53-B05C-99FE8ACF5C7F}" destId="{0BF207CB-60FE-4BE6-BD65-309AB591AF0E}" srcOrd="10" destOrd="0" presId="urn:microsoft.com/office/officeart/2005/8/layout/vList2"/>
    <dgm:cxn modelId="{21E74E41-A3C8-451E-87AC-359AE2B82693}" type="presParOf" srcId="{1E238816-E11D-4D53-B05C-99FE8ACF5C7F}" destId="{1085E982-D440-4A02-898C-D5A1CD03D1A4}" srcOrd="11" destOrd="0" presId="urn:microsoft.com/office/officeart/2005/8/layout/vList2"/>
    <dgm:cxn modelId="{BF64F982-5D12-4545-8464-E475063B96BD}" type="presParOf" srcId="{1E238816-E11D-4D53-B05C-99FE8ACF5C7F}" destId="{52DFF791-BC09-4D1A-944F-ABFA1F74E8AD}" srcOrd="12" destOrd="0" presId="urn:microsoft.com/office/officeart/2005/8/layout/vList2"/>
    <dgm:cxn modelId="{DB17B727-E24C-4891-B604-2C57AEAD130B}" type="presParOf" srcId="{1E238816-E11D-4D53-B05C-99FE8ACF5C7F}" destId="{358235CD-1773-486B-ADB6-B6F302D1DBBB}" srcOrd="13" destOrd="0" presId="urn:microsoft.com/office/officeart/2005/8/layout/vList2"/>
    <dgm:cxn modelId="{AF411147-799E-4B6B-BA6C-8DBB2C015B10}" type="presParOf" srcId="{1E238816-E11D-4D53-B05C-99FE8ACF5C7F}" destId="{2F2D055C-EC6A-4E77-8C28-8D5486C3192A}" srcOrd="14" destOrd="0" presId="urn:microsoft.com/office/officeart/2005/8/layout/vList2"/>
    <dgm:cxn modelId="{EBA8475F-A7B6-4471-A836-3FFF2470C793}" type="presParOf" srcId="{1E238816-E11D-4D53-B05C-99FE8ACF5C7F}" destId="{9FF7394A-012D-4960-827E-8A3AC4A4369A}" srcOrd="15" destOrd="0" presId="urn:microsoft.com/office/officeart/2005/8/layout/vList2"/>
    <dgm:cxn modelId="{2E2C7D1F-AE11-4F5C-8A9E-A6ACC8EFCDA6}" type="presParOf" srcId="{1E238816-E11D-4D53-B05C-99FE8ACF5C7F}" destId="{90117AA9-E387-4A3E-ABAE-20D057048F80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0E05A8-3B63-4A85-A6E5-576210BD082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8D8BD62-F986-47A8-A5F8-EC4CB4B319EC}">
      <dgm:prSet/>
      <dgm:spPr/>
      <dgm:t>
        <a:bodyPr/>
        <a:lstStyle/>
        <a:p>
          <a:r>
            <a:rPr lang="en-US"/>
            <a:t>Allows eligible employee to take 26 workweeks within 12 month period to care for service member who is injured / ill</a:t>
          </a:r>
        </a:p>
      </dgm:t>
    </dgm:pt>
    <dgm:pt modelId="{9E8C11EE-E2B9-43D5-9D78-BA1F8C33E074}" type="parTrans" cxnId="{ED8A7103-1EC5-4435-902D-3A9C1EC80B02}">
      <dgm:prSet/>
      <dgm:spPr/>
      <dgm:t>
        <a:bodyPr/>
        <a:lstStyle/>
        <a:p>
          <a:endParaRPr lang="en-US"/>
        </a:p>
      </dgm:t>
    </dgm:pt>
    <dgm:pt modelId="{EB76A367-40DF-48C1-B680-E8D97D683AEB}" type="sibTrans" cxnId="{ED8A7103-1EC5-4435-902D-3A9C1EC80B02}">
      <dgm:prSet/>
      <dgm:spPr/>
      <dgm:t>
        <a:bodyPr/>
        <a:lstStyle/>
        <a:p>
          <a:endParaRPr lang="en-US"/>
        </a:p>
      </dgm:t>
    </dgm:pt>
    <dgm:pt modelId="{22E35255-8E5D-4274-89F9-CE2B2AC35805}">
      <dgm:prSet/>
      <dgm:spPr/>
      <dgm:t>
        <a:bodyPr/>
        <a:lstStyle/>
        <a:p>
          <a:r>
            <a:rPr lang="en-US"/>
            <a:t>Definition of next of kin</a:t>
          </a:r>
        </a:p>
      </dgm:t>
    </dgm:pt>
    <dgm:pt modelId="{E0460143-EACE-45F8-B52E-7AEA9FB7D64E}" type="parTrans" cxnId="{550C695A-582B-4742-A1E6-A8F116A1AB4E}">
      <dgm:prSet/>
      <dgm:spPr/>
      <dgm:t>
        <a:bodyPr/>
        <a:lstStyle/>
        <a:p>
          <a:endParaRPr lang="en-US"/>
        </a:p>
      </dgm:t>
    </dgm:pt>
    <dgm:pt modelId="{C6EB80C5-9C0E-4C54-8BE4-BF889FABF2EE}" type="sibTrans" cxnId="{550C695A-582B-4742-A1E6-A8F116A1AB4E}">
      <dgm:prSet/>
      <dgm:spPr/>
      <dgm:t>
        <a:bodyPr/>
        <a:lstStyle/>
        <a:p>
          <a:endParaRPr lang="en-US"/>
        </a:p>
      </dgm:t>
    </dgm:pt>
    <dgm:pt modelId="{9CEDDDCD-84C2-4557-A8DC-C7448B989387}">
      <dgm:prSet/>
      <dgm:spPr/>
      <dgm:t>
        <a:bodyPr/>
        <a:lstStyle/>
        <a:p>
          <a:r>
            <a:rPr lang="en-US"/>
            <a:t>Blood relative w/court decree or legal custody </a:t>
          </a:r>
        </a:p>
      </dgm:t>
    </dgm:pt>
    <dgm:pt modelId="{3872FB3D-A8E7-4E05-B078-EA1E08F91862}" type="parTrans" cxnId="{2305EDBB-BAA3-4FB9-BEC2-2E836F307A2F}">
      <dgm:prSet/>
      <dgm:spPr/>
      <dgm:t>
        <a:bodyPr/>
        <a:lstStyle/>
        <a:p>
          <a:endParaRPr lang="en-US"/>
        </a:p>
      </dgm:t>
    </dgm:pt>
    <dgm:pt modelId="{D1C3E2D8-5753-486B-9132-2EF2BDAC2FFD}" type="sibTrans" cxnId="{2305EDBB-BAA3-4FB9-BEC2-2E836F307A2F}">
      <dgm:prSet/>
      <dgm:spPr/>
      <dgm:t>
        <a:bodyPr/>
        <a:lstStyle/>
        <a:p>
          <a:endParaRPr lang="en-US"/>
        </a:p>
      </dgm:t>
    </dgm:pt>
    <dgm:pt modelId="{5A4BE6C7-5D4D-43ED-827C-1486A80B7959}">
      <dgm:prSet/>
      <dgm:spPr/>
      <dgm:t>
        <a:bodyPr/>
        <a:lstStyle/>
        <a:p>
          <a:r>
            <a:rPr lang="en-US"/>
            <a:t>Blood relative designated as caregiver by employee </a:t>
          </a:r>
        </a:p>
      </dgm:t>
    </dgm:pt>
    <dgm:pt modelId="{6CB60929-F66F-49C3-AEC5-AB7C876B109A}" type="parTrans" cxnId="{3CEB62F7-2922-43DC-93DB-38BB128E5EA3}">
      <dgm:prSet/>
      <dgm:spPr/>
      <dgm:t>
        <a:bodyPr/>
        <a:lstStyle/>
        <a:p>
          <a:endParaRPr lang="en-US"/>
        </a:p>
      </dgm:t>
    </dgm:pt>
    <dgm:pt modelId="{1F58D0A7-F34D-49D2-92E9-4BCAF7534DFD}" type="sibTrans" cxnId="{3CEB62F7-2922-43DC-93DB-38BB128E5EA3}">
      <dgm:prSet/>
      <dgm:spPr/>
      <dgm:t>
        <a:bodyPr/>
        <a:lstStyle/>
        <a:p>
          <a:endParaRPr lang="en-US"/>
        </a:p>
      </dgm:t>
    </dgm:pt>
    <dgm:pt modelId="{0D929F14-5B45-4C1B-9274-FA52B65E3E56}">
      <dgm:prSet/>
      <dgm:spPr/>
      <dgm:t>
        <a:bodyPr/>
        <a:lstStyle/>
        <a:p>
          <a:r>
            <a:rPr lang="en-US"/>
            <a:t>Brother/sister</a:t>
          </a:r>
        </a:p>
      </dgm:t>
    </dgm:pt>
    <dgm:pt modelId="{E5B7E8C8-7C73-4F90-B5FE-618B1D947626}" type="parTrans" cxnId="{4BA9531F-1531-46B2-9241-037ACEFB8C45}">
      <dgm:prSet/>
      <dgm:spPr/>
      <dgm:t>
        <a:bodyPr/>
        <a:lstStyle/>
        <a:p>
          <a:endParaRPr lang="en-US"/>
        </a:p>
      </dgm:t>
    </dgm:pt>
    <dgm:pt modelId="{4E77AFFB-4A6F-4374-A2DB-63A3114817DB}" type="sibTrans" cxnId="{4BA9531F-1531-46B2-9241-037ACEFB8C45}">
      <dgm:prSet/>
      <dgm:spPr/>
      <dgm:t>
        <a:bodyPr/>
        <a:lstStyle/>
        <a:p>
          <a:endParaRPr lang="en-US"/>
        </a:p>
      </dgm:t>
    </dgm:pt>
    <dgm:pt modelId="{A932CF20-D2CB-446A-AAF1-8DC5F7035850}">
      <dgm:prSet/>
      <dgm:spPr/>
      <dgm:t>
        <a:bodyPr/>
        <a:lstStyle/>
        <a:p>
          <a:r>
            <a:rPr lang="en-US"/>
            <a:t>Grandparent</a:t>
          </a:r>
        </a:p>
      </dgm:t>
    </dgm:pt>
    <dgm:pt modelId="{84A7C845-4E58-4EA1-9F2E-0B81EE6976DF}" type="parTrans" cxnId="{4305A4AF-5B48-41A2-95F8-89C1190117A2}">
      <dgm:prSet/>
      <dgm:spPr/>
      <dgm:t>
        <a:bodyPr/>
        <a:lstStyle/>
        <a:p>
          <a:endParaRPr lang="en-US"/>
        </a:p>
      </dgm:t>
    </dgm:pt>
    <dgm:pt modelId="{04B8DD11-67A6-48A4-A6F6-505676679DBF}" type="sibTrans" cxnId="{4305A4AF-5B48-41A2-95F8-89C1190117A2}">
      <dgm:prSet/>
      <dgm:spPr/>
      <dgm:t>
        <a:bodyPr/>
        <a:lstStyle/>
        <a:p>
          <a:endParaRPr lang="en-US"/>
        </a:p>
      </dgm:t>
    </dgm:pt>
    <dgm:pt modelId="{E2893FD8-27A3-4BE3-9AE0-8844A565B6B9}">
      <dgm:prSet/>
      <dgm:spPr/>
      <dgm:t>
        <a:bodyPr/>
        <a:lstStyle/>
        <a:p>
          <a:r>
            <a:rPr lang="en-US"/>
            <a:t>Aunt/uncle</a:t>
          </a:r>
        </a:p>
      </dgm:t>
    </dgm:pt>
    <dgm:pt modelId="{481D9205-BD8C-4338-8B25-22A16E94C706}" type="parTrans" cxnId="{A55F17DA-3308-42D7-A61F-AE8BDC7E07B5}">
      <dgm:prSet/>
      <dgm:spPr/>
      <dgm:t>
        <a:bodyPr/>
        <a:lstStyle/>
        <a:p>
          <a:endParaRPr lang="en-US"/>
        </a:p>
      </dgm:t>
    </dgm:pt>
    <dgm:pt modelId="{C25724B3-D0BE-4DB6-B4B4-08F0928FA402}" type="sibTrans" cxnId="{A55F17DA-3308-42D7-A61F-AE8BDC7E07B5}">
      <dgm:prSet/>
      <dgm:spPr/>
      <dgm:t>
        <a:bodyPr/>
        <a:lstStyle/>
        <a:p>
          <a:endParaRPr lang="en-US"/>
        </a:p>
      </dgm:t>
    </dgm:pt>
    <dgm:pt modelId="{B30897E2-85CA-4121-AB46-2D22B6F7D7D5}">
      <dgm:prSet/>
      <dgm:spPr/>
      <dgm:t>
        <a:bodyPr/>
        <a:lstStyle/>
        <a:p>
          <a:r>
            <a:rPr lang="en-US"/>
            <a:t>First cousin</a:t>
          </a:r>
        </a:p>
      </dgm:t>
    </dgm:pt>
    <dgm:pt modelId="{BFF8DAF9-8CDD-486F-9542-5F5F262D7142}" type="parTrans" cxnId="{ADB4A4ED-E684-4694-8360-F1BD865B27F8}">
      <dgm:prSet/>
      <dgm:spPr/>
      <dgm:t>
        <a:bodyPr/>
        <a:lstStyle/>
        <a:p>
          <a:endParaRPr lang="en-US"/>
        </a:p>
      </dgm:t>
    </dgm:pt>
    <dgm:pt modelId="{57D2D365-D824-439A-B060-3F6D7CBCD8D3}" type="sibTrans" cxnId="{ADB4A4ED-E684-4694-8360-F1BD865B27F8}">
      <dgm:prSet/>
      <dgm:spPr/>
      <dgm:t>
        <a:bodyPr/>
        <a:lstStyle/>
        <a:p>
          <a:endParaRPr lang="en-US"/>
        </a:p>
      </dgm:t>
    </dgm:pt>
    <dgm:pt modelId="{7F2297EC-85F8-49E4-B332-B775505002B4}" type="pres">
      <dgm:prSet presAssocID="{0B0E05A8-3B63-4A85-A6E5-576210BD082B}" presName="linear" presStyleCnt="0">
        <dgm:presLayoutVars>
          <dgm:animLvl val="lvl"/>
          <dgm:resizeHandles val="exact"/>
        </dgm:presLayoutVars>
      </dgm:prSet>
      <dgm:spPr/>
    </dgm:pt>
    <dgm:pt modelId="{680E2215-802D-4AFE-93B7-3E75F7A43F44}" type="pres">
      <dgm:prSet presAssocID="{28D8BD62-F986-47A8-A5F8-EC4CB4B319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FCBF224-DC44-4287-B8D4-9E0D42026226}" type="pres">
      <dgm:prSet presAssocID="{EB76A367-40DF-48C1-B680-E8D97D683AEB}" presName="spacer" presStyleCnt="0"/>
      <dgm:spPr/>
    </dgm:pt>
    <dgm:pt modelId="{CD654569-968B-4843-8956-F3E949D40BEF}" type="pres">
      <dgm:prSet presAssocID="{22E35255-8E5D-4274-89F9-CE2B2AC3580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BDD2673-EB5B-48F9-B245-1374D2FC0637}" type="pres">
      <dgm:prSet presAssocID="{22E35255-8E5D-4274-89F9-CE2B2AC3580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D8A7103-1EC5-4435-902D-3A9C1EC80B02}" srcId="{0B0E05A8-3B63-4A85-A6E5-576210BD082B}" destId="{28D8BD62-F986-47A8-A5F8-EC4CB4B319EC}" srcOrd="0" destOrd="0" parTransId="{9E8C11EE-E2B9-43D5-9D78-BA1F8C33E074}" sibTransId="{EB76A367-40DF-48C1-B680-E8D97D683AEB}"/>
    <dgm:cxn modelId="{8EB9DF05-BEF8-4B8F-A434-CCAFFA386CFF}" type="presOf" srcId="{B30897E2-85CA-4121-AB46-2D22B6F7D7D5}" destId="{9BDD2673-EB5B-48F9-B245-1374D2FC0637}" srcOrd="0" destOrd="5" presId="urn:microsoft.com/office/officeart/2005/8/layout/vList2"/>
    <dgm:cxn modelId="{4BA9531F-1531-46B2-9241-037ACEFB8C45}" srcId="{22E35255-8E5D-4274-89F9-CE2B2AC35805}" destId="{0D929F14-5B45-4C1B-9274-FA52B65E3E56}" srcOrd="2" destOrd="0" parTransId="{E5B7E8C8-7C73-4F90-B5FE-618B1D947626}" sibTransId="{4E77AFFB-4A6F-4374-A2DB-63A3114817DB}"/>
    <dgm:cxn modelId="{806D325C-FFFD-4190-BC03-ABE796ED12B0}" type="presOf" srcId="{22E35255-8E5D-4274-89F9-CE2B2AC35805}" destId="{CD654569-968B-4843-8956-F3E949D40BEF}" srcOrd="0" destOrd="0" presId="urn:microsoft.com/office/officeart/2005/8/layout/vList2"/>
    <dgm:cxn modelId="{A397AC42-BDD5-4226-BE3A-116F711505A6}" type="presOf" srcId="{0D929F14-5B45-4C1B-9274-FA52B65E3E56}" destId="{9BDD2673-EB5B-48F9-B245-1374D2FC0637}" srcOrd="0" destOrd="2" presId="urn:microsoft.com/office/officeart/2005/8/layout/vList2"/>
    <dgm:cxn modelId="{A4441257-0714-4F44-97EF-9EC04F1BAD56}" type="presOf" srcId="{28D8BD62-F986-47A8-A5F8-EC4CB4B319EC}" destId="{680E2215-802D-4AFE-93B7-3E75F7A43F44}" srcOrd="0" destOrd="0" presId="urn:microsoft.com/office/officeart/2005/8/layout/vList2"/>
    <dgm:cxn modelId="{550C695A-582B-4742-A1E6-A8F116A1AB4E}" srcId="{0B0E05A8-3B63-4A85-A6E5-576210BD082B}" destId="{22E35255-8E5D-4274-89F9-CE2B2AC35805}" srcOrd="1" destOrd="0" parTransId="{E0460143-EACE-45F8-B52E-7AEA9FB7D64E}" sibTransId="{C6EB80C5-9C0E-4C54-8BE4-BF889FABF2EE}"/>
    <dgm:cxn modelId="{4305A4AF-5B48-41A2-95F8-89C1190117A2}" srcId="{22E35255-8E5D-4274-89F9-CE2B2AC35805}" destId="{A932CF20-D2CB-446A-AAF1-8DC5F7035850}" srcOrd="3" destOrd="0" parTransId="{84A7C845-4E58-4EA1-9F2E-0B81EE6976DF}" sibTransId="{04B8DD11-67A6-48A4-A6F6-505676679DBF}"/>
    <dgm:cxn modelId="{E7E94CB5-7409-40AB-8168-3F209CBDE98A}" type="presOf" srcId="{5A4BE6C7-5D4D-43ED-827C-1486A80B7959}" destId="{9BDD2673-EB5B-48F9-B245-1374D2FC0637}" srcOrd="0" destOrd="1" presId="urn:microsoft.com/office/officeart/2005/8/layout/vList2"/>
    <dgm:cxn modelId="{76B82CBB-BCEB-4C40-B3AD-28C3725C4E39}" type="presOf" srcId="{E2893FD8-27A3-4BE3-9AE0-8844A565B6B9}" destId="{9BDD2673-EB5B-48F9-B245-1374D2FC0637}" srcOrd="0" destOrd="4" presId="urn:microsoft.com/office/officeart/2005/8/layout/vList2"/>
    <dgm:cxn modelId="{2305EDBB-BAA3-4FB9-BEC2-2E836F307A2F}" srcId="{22E35255-8E5D-4274-89F9-CE2B2AC35805}" destId="{9CEDDDCD-84C2-4557-A8DC-C7448B989387}" srcOrd="0" destOrd="0" parTransId="{3872FB3D-A8E7-4E05-B078-EA1E08F91862}" sibTransId="{D1C3E2D8-5753-486B-9132-2EF2BDAC2FFD}"/>
    <dgm:cxn modelId="{8DAD8EC6-D075-4805-ADA7-F73CA3F29C03}" type="presOf" srcId="{9CEDDDCD-84C2-4557-A8DC-C7448B989387}" destId="{9BDD2673-EB5B-48F9-B245-1374D2FC0637}" srcOrd="0" destOrd="0" presId="urn:microsoft.com/office/officeart/2005/8/layout/vList2"/>
    <dgm:cxn modelId="{A55F17DA-3308-42D7-A61F-AE8BDC7E07B5}" srcId="{22E35255-8E5D-4274-89F9-CE2B2AC35805}" destId="{E2893FD8-27A3-4BE3-9AE0-8844A565B6B9}" srcOrd="4" destOrd="0" parTransId="{481D9205-BD8C-4338-8B25-22A16E94C706}" sibTransId="{C25724B3-D0BE-4DB6-B4B4-08F0928FA402}"/>
    <dgm:cxn modelId="{B7BCAFE7-B8C8-4C0B-8124-7E5CFDF757DD}" type="presOf" srcId="{0B0E05A8-3B63-4A85-A6E5-576210BD082B}" destId="{7F2297EC-85F8-49E4-B332-B775505002B4}" srcOrd="0" destOrd="0" presId="urn:microsoft.com/office/officeart/2005/8/layout/vList2"/>
    <dgm:cxn modelId="{ADB4A4ED-E684-4694-8360-F1BD865B27F8}" srcId="{22E35255-8E5D-4274-89F9-CE2B2AC35805}" destId="{B30897E2-85CA-4121-AB46-2D22B6F7D7D5}" srcOrd="5" destOrd="0" parTransId="{BFF8DAF9-8CDD-486F-9542-5F5F262D7142}" sibTransId="{57D2D365-D824-439A-B060-3F6D7CBCD8D3}"/>
    <dgm:cxn modelId="{6DE2E1ED-6DA8-45CF-984A-831EF0B3E367}" type="presOf" srcId="{A932CF20-D2CB-446A-AAF1-8DC5F7035850}" destId="{9BDD2673-EB5B-48F9-B245-1374D2FC0637}" srcOrd="0" destOrd="3" presId="urn:microsoft.com/office/officeart/2005/8/layout/vList2"/>
    <dgm:cxn modelId="{3CEB62F7-2922-43DC-93DB-38BB128E5EA3}" srcId="{22E35255-8E5D-4274-89F9-CE2B2AC35805}" destId="{5A4BE6C7-5D4D-43ED-827C-1486A80B7959}" srcOrd="1" destOrd="0" parTransId="{6CB60929-F66F-49C3-AEC5-AB7C876B109A}" sibTransId="{1F58D0A7-F34D-49D2-92E9-4BCAF7534DFD}"/>
    <dgm:cxn modelId="{A6DAC20E-51F4-4D8F-8D3B-27C4349B96C8}" type="presParOf" srcId="{7F2297EC-85F8-49E4-B332-B775505002B4}" destId="{680E2215-802D-4AFE-93B7-3E75F7A43F44}" srcOrd="0" destOrd="0" presId="urn:microsoft.com/office/officeart/2005/8/layout/vList2"/>
    <dgm:cxn modelId="{6A36FAF3-6B6E-4A13-B8D3-171459C11ADB}" type="presParOf" srcId="{7F2297EC-85F8-49E4-B332-B775505002B4}" destId="{1FCBF224-DC44-4287-B8D4-9E0D42026226}" srcOrd="1" destOrd="0" presId="urn:microsoft.com/office/officeart/2005/8/layout/vList2"/>
    <dgm:cxn modelId="{7F8832B8-FF6C-4BED-A95B-BEBC7F4BC522}" type="presParOf" srcId="{7F2297EC-85F8-49E4-B332-B775505002B4}" destId="{CD654569-968B-4843-8956-F3E949D40BEF}" srcOrd="2" destOrd="0" presId="urn:microsoft.com/office/officeart/2005/8/layout/vList2"/>
    <dgm:cxn modelId="{1314919A-AC37-49CB-928D-DFC5432F48B2}" type="presParOf" srcId="{7F2297EC-85F8-49E4-B332-B775505002B4}" destId="{9BDD2673-EB5B-48F9-B245-1374D2FC063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2D7259-F518-4D2E-9E76-DC38A854AD2F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AC89917-95D5-4E49-991F-BD5E9A316493}">
      <dgm:prSet/>
      <dgm:spPr/>
      <dgm:t>
        <a:bodyPr/>
        <a:lstStyle/>
        <a:p>
          <a:r>
            <a:rPr lang="en-US"/>
            <a:t>Communicate with employee documents that need to be finalized within appropriate timeline</a:t>
          </a:r>
        </a:p>
      </dgm:t>
    </dgm:pt>
    <dgm:pt modelId="{279E3EE3-A304-4A60-A615-FAA46F8A3D7F}" type="parTrans" cxnId="{F4C09843-28CF-4C99-BB43-CA297E5C8B69}">
      <dgm:prSet/>
      <dgm:spPr/>
      <dgm:t>
        <a:bodyPr/>
        <a:lstStyle/>
        <a:p>
          <a:endParaRPr lang="en-US"/>
        </a:p>
      </dgm:t>
    </dgm:pt>
    <dgm:pt modelId="{772B9936-812B-4411-A651-928F341CD06A}" type="sibTrans" cxnId="{F4C09843-28CF-4C99-BB43-CA297E5C8B6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6EC333A-690B-4678-BE6F-B106D6A1E8CB}">
      <dgm:prSet/>
      <dgm:spPr/>
      <dgm:t>
        <a:bodyPr/>
        <a:lstStyle/>
        <a:p>
          <a:r>
            <a:rPr lang="en-US"/>
            <a:t>Process absences as requested</a:t>
          </a:r>
        </a:p>
      </dgm:t>
    </dgm:pt>
    <dgm:pt modelId="{0C520B41-D7FD-4166-8FA3-CEB4ED6E9923}" type="parTrans" cxnId="{78C7C6A8-9162-42C1-96FA-46A5D634507C}">
      <dgm:prSet/>
      <dgm:spPr/>
      <dgm:t>
        <a:bodyPr/>
        <a:lstStyle/>
        <a:p>
          <a:endParaRPr lang="en-US"/>
        </a:p>
      </dgm:t>
    </dgm:pt>
    <dgm:pt modelId="{516FE0E1-2ABF-4157-9FB5-6BF9679AC7A7}" type="sibTrans" cxnId="{78C7C6A8-9162-42C1-96FA-46A5D634507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8701134-84FC-4643-B268-A3E1BBD302E2}">
      <dgm:prSet/>
      <dgm:spPr/>
      <dgm:t>
        <a:bodyPr/>
        <a:lstStyle/>
        <a:p>
          <a:r>
            <a:rPr lang="en-US"/>
            <a:t>Contribute towards benefits as if prior to FMLA</a:t>
          </a:r>
        </a:p>
      </dgm:t>
    </dgm:pt>
    <dgm:pt modelId="{016FDC24-3D00-4992-BD81-1658D92691CE}" type="parTrans" cxnId="{4B7ECB36-1738-4EA9-ADAD-841B98A1A87A}">
      <dgm:prSet/>
      <dgm:spPr/>
      <dgm:t>
        <a:bodyPr/>
        <a:lstStyle/>
        <a:p>
          <a:endParaRPr lang="en-US"/>
        </a:p>
      </dgm:t>
    </dgm:pt>
    <dgm:pt modelId="{2E88EFC9-E541-46B0-A777-8505F7B261F4}" type="sibTrans" cxnId="{4B7ECB36-1738-4EA9-ADAD-841B98A1A87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D09E671-9DF9-4603-818F-B89532A3525E}">
      <dgm:prSet/>
      <dgm:spPr/>
      <dgm:t>
        <a:bodyPr/>
        <a:lstStyle/>
        <a:p>
          <a:r>
            <a:rPr lang="en-US"/>
            <a:t>Return to similar position upon reinstatement</a:t>
          </a:r>
        </a:p>
      </dgm:t>
    </dgm:pt>
    <dgm:pt modelId="{A664359D-025E-42FA-86BA-467A74C79971}" type="parTrans" cxnId="{D74A082F-5AFC-4F77-A064-4166BE45C93C}">
      <dgm:prSet/>
      <dgm:spPr/>
      <dgm:t>
        <a:bodyPr/>
        <a:lstStyle/>
        <a:p>
          <a:endParaRPr lang="en-US"/>
        </a:p>
      </dgm:t>
    </dgm:pt>
    <dgm:pt modelId="{0159A303-0059-40AA-9D41-F5D6FFC0035B}" type="sibTrans" cxnId="{D74A082F-5AFC-4F77-A064-4166BE45C93C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BBAD9A7-8A21-4DC6-B039-FDD384C5F01D}" type="pres">
      <dgm:prSet presAssocID="{302D7259-F518-4D2E-9E76-DC38A854AD2F}" presName="Name0" presStyleCnt="0">
        <dgm:presLayoutVars>
          <dgm:animLvl val="lvl"/>
          <dgm:resizeHandles val="exact"/>
        </dgm:presLayoutVars>
      </dgm:prSet>
      <dgm:spPr/>
    </dgm:pt>
    <dgm:pt modelId="{2AE8FB76-7103-4A1F-B5E7-9ADE49B181F0}" type="pres">
      <dgm:prSet presAssocID="{AAC89917-95D5-4E49-991F-BD5E9A316493}" presName="compositeNode" presStyleCnt="0">
        <dgm:presLayoutVars>
          <dgm:bulletEnabled val="1"/>
        </dgm:presLayoutVars>
      </dgm:prSet>
      <dgm:spPr/>
    </dgm:pt>
    <dgm:pt modelId="{036992B7-B277-48C1-84E3-93FF00BE8ED5}" type="pres">
      <dgm:prSet presAssocID="{AAC89917-95D5-4E49-991F-BD5E9A316493}" presName="bgRect" presStyleLbl="bgAccFollowNode1" presStyleIdx="0" presStyleCnt="4"/>
      <dgm:spPr/>
    </dgm:pt>
    <dgm:pt modelId="{57578444-DAFF-4720-9DAE-A1660953EE2F}" type="pres">
      <dgm:prSet presAssocID="{772B9936-812B-4411-A651-928F341CD06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AEDE6568-2547-4E46-BD42-67574F5A2DEE}" type="pres">
      <dgm:prSet presAssocID="{AAC89917-95D5-4E49-991F-BD5E9A316493}" presName="bottomLine" presStyleLbl="alignNode1" presStyleIdx="1" presStyleCnt="8">
        <dgm:presLayoutVars/>
      </dgm:prSet>
      <dgm:spPr/>
    </dgm:pt>
    <dgm:pt modelId="{6DBB4DF5-C085-4AE9-A3E6-3915520CD652}" type="pres">
      <dgm:prSet presAssocID="{AAC89917-95D5-4E49-991F-BD5E9A316493}" presName="nodeText" presStyleLbl="bgAccFollowNode1" presStyleIdx="0" presStyleCnt="4">
        <dgm:presLayoutVars>
          <dgm:bulletEnabled val="1"/>
        </dgm:presLayoutVars>
      </dgm:prSet>
      <dgm:spPr/>
    </dgm:pt>
    <dgm:pt modelId="{D5FE10C3-5763-4A86-A32C-31C848925795}" type="pres">
      <dgm:prSet presAssocID="{772B9936-812B-4411-A651-928F341CD06A}" presName="sibTrans" presStyleCnt="0"/>
      <dgm:spPr/>
    </dgm:pt>
    <dgm:pt modelId="{79E86E4C-3565-415F-BFCE-383A74DF85B5}" type="pres">
      <dgm:prSet presAssocID="{66EC333A-690B-4678-BE6F-B106D6A1E8CB}" presName="compositeNode" presStyleCnt="0">
        <dgm:presLayoutVars>
          <dgm:bulletEnabled val="1"/>
        </dgm:presLayoutVars>
      </dgm:prSet>
      <dgm:spPr/>
    </dgm:pt>
    <dgm:pt modelId="{3CE4CAAD-E7DF-4486-8987-02C123FB2D6A}" type="pres">
      <dgm:prSet presAssocID="{66EC333A-690B-4678-BE6F-B106D6A1E8CB}" presName="bgRect" presStyleLbl="bgAccFollowNode1" presStyleIdx="1" presStyleCnt="4"/>
      <dgm:spPr/>
    </dgm:pt>
    <dgm:pt modelId="{7F5A87DE-07C3-4FB9-8F8B-DC8D539D3197}" type="pres">
      <dgm:prSet presAssocID="{516FE0E1-2ABF-4157-9FB5-6BF9679AC7A7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FD13045-3514-408B-9C8A-2EA25BD4D8C4}" type="pres">
      <dgm:prSet presAssocID="{66EC333A-690B-4678-BE6F-B106D6A1E8CB}" presName="bottomLine" presStyleLbl="alignNode1" presStyleIdx="3" presStyleCnt="8">
        <dgm:presLayoutVars/>
      </dgm:prSet>
      <dgm:spPr/>
    </dgm:pt>
    <dgm:pt modelId="{ADDDBA98-7DFD-49F9-A0AE-7598914DBBB3}" type="pres">
      <dgm:prSet presAssocID="{66EC333A-690B-4678-BE6F-B106D6A1E8CB}" presName="nodeText" presStyleLbl="bgAccFollowNode1" presStyleIdx="1" presStyleCnt="4">
        <dgm:presLayoutVars>
          <dgm:bulletEnabled val="1"/>
        </dgm:presLayoutVars>
      </dgm:prSet>
      <dgm:spPr/>
    </dgm:pt>
    <dgm:pt modelId="{C645AF3D-79B3-4BCD-A7FE-7B2717C7DE8F}" type="pres">
      <dgm:prSet presAssocID="{516FE0E1-2ABF-4157-9FB5-6BF9679AC7A7}" presName="sibTrans" presStyleCnt="0"/>
      <dgm:spPr/>
    </dgm:pt>
    <dgm:pt modelId="{826F79B6-1555-4D3D-9752-B3BD26DEEA1A}" type="pres">
      <dgm:prSet presAssocID="{A8701134-84FC-4643-B268-A3E1BBD302E2}" presName="compositeNode" presStyleCnt="0">
        <dgm:presLayoutVars>
          <dgm:bulletEnabled val="1"/>
        </dgm:presLayoutVars>
      </dgm:prSet>
      <dgm:spPr/>
    </dgm:pt>
    <dgm:pt modelId="{96185B26-C623-4AD7-8548-7F5167690124}" type="pres">
      <dgm:prSet presAssocID="{A8701134-84FC-4643-B268-A3E1BBD302E2}" presName="bgRect" presStyleLbl="bgAccFollowNode1" presStyleIdx="2" presStyleCnt="4"/>
      <dgm:spPr/>
    </dgm:pt>
    <dgm:pt modelId="{5201BAE2-18C3-4488-8CC3-AD389A49AA0B}" type="pres">
      <dgm:prSet presAssocID="{2E88EFC9-E541-46B0-A777-8505F7B261F4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40C71D11-EFDE-4FF2-829C-F562B6FE59E2}" type="pres">
      <dgm:prSet presAssocID="{A8701134-84FC-4643-B268-A3E1BBD302E2}" presName="bottomLine" presStyleLbl="alignNode1" presStyleIdx="5" presStyleCnt="8">
        <dgm:presLayoutVars/>
      </dgm:prSet>
      <dgm:spPr/>
    </dgm:pt>
    <dgm:pt modelId="{E49058D3-DD4B-4FCD-BE72-60D170B113F6}" type="pres">
      <dgm:prSet presAssocID="{A8701134-84FC-4643-B268-A3E1BBD302E2}" presName="nodeText" presStyleLbl="bgAccFollowNode1" presStyleIdx="2" presStyleCnt="4">
        <dgm:presLayoutVars>
          <dgm:bulletEnabled val="1"/>
        </dgm:presLayoutVars>
      </dgm:prSet>
      <dgm:spPr/>
    </dgm:pt>
    <dgm:pt modelId="{D1B6D5A1-6CF1-4514-B4C3-2E05CD6C3A1E}" type="pres">
      <dgm:prSet presAssocID="{2E88EFC9-E541-46B0-A777-8505F7B261F4}" presName="sibTrans" presStyleCnt="0"/>
      <dgm:spPr/>
    </dgm:pt>
    <dgm:pt modelId="{FC76910F-7255-4685-AD15-609F530790C3}" type="pres">
      <dgm:prSet presAssocID="{CD09E671-9DF9-4603-818F-B89532A3525E}" presName="compositeNode" presStyleCnt="0">
        <dgm:presLayoutVars>
          <dgm:bulletEnabled val="1"/>
        </dgm:presLayoutVars>
      </dgm:prSet>
      <dgm:spPr/>
    </dgm:pt>
    <dgm:pt modelId="{73F04D34-C2A2-4A5E-B94B-7E87B1621403}" type="pres">
      <dgm:prSet presAssocID="{CD09E671-9DF9-4603-818F-B89532A3525E}" presName="bgRect" presStyleLbl="bgAccFollowNode1" presStyleIdx="3" presStyleCnt="4"/>
      <dgm:spPr/>
    </dgm:pt>
    <dgm:pt modelId="{7BBA9851-D545-4460-8CD8-C105CCC97E1D}" type="pres">
      <dgm:prSet presAssocID="{0159A303-0059-40AA-9D41-F5D6FFC0035B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3B57637C-8A61-4370-B584-32F1CC719CDC}" type="pres">
      <dgm:prSet presAssocID="{CD09E671-9DF9-4603-818F-B89532A3525E}" presName="bottomLine" presStyleLbl="alignNode1" presStyleIdx="7" presStyleCnt="8">
        <dgm:presLayoutVars/>
      </dgm:prSet>
      <dgm:spPr/>
    </dgm:pt>
    <dgm:pt modelId="{14D5C230-411D-41D1-AD0A-5BF439EA1331}" type="pres">
      <dgm:prSet presAssocID="{CD09E671-9DF9-4603-818F-B89532A3525E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3EEF9C00-91CC-468D-8D74-0E23B45A3757}" type="presOf" srcId="{66EC333A-690B-4678-BE6F-B106D6A1E8CB}" destId="{ADDDBA98-7DFD-49F9-A0AE-7598914DBBB3}" srcOrd="1" destOrd="0" presId="urn:microsoft.com/office/officeart/2016/7/layout/BasicLinearProcessNumbered"/>
    <dgm:cxn modelId="{EC22E92A-04C2-4525-9369-E74E525B7043}" type="presOf" srcId="{302D7259-F518-4D2E-9E76-DC38A854AD2F}" destId="{EBBAD9A7-8A21-4DC6-B039-FDD384C5F01D}" srcOrd="0" destOrd="0" presId="urn:microsoft.com/office/officeart/2016/7/layout/BasicLinearProcessNumbered"/>
    <dgm:cxn modelId="{D74A082F-5AFC-4F77-A064-4166BE45C93C}" srcId="{302D7259-F518-4D2E-9E76-DC38A854AD2F}" destId="{CD09E671-9DF9-4603-818F-B89532A3525E}" srcOrd="3" destOrd="0" parTransId="{A664359D-025E-42FA-86BA-467A74C79971}" sibTransId="{0159A303-0059-40AA-9D41-F5D6FFC0035B}"/>
    <dgm:cxn modelId="{4B7ECB36-1738-4EA9-ADAD-841B98A1A87A}" srcId="{302D7259-F518-4D2E-9E76-DC38A854AD2F}" destId="{A8701134-84FC-4643-B268-A3E1BBD302E2}" srcOrd="2" destOrd="0" parTransId="{016FDC24-3D00-4992-BD81-1658D92691CE}" sibTransId="{2E88EFC9-E541-46B0-A777-8505F7B261F4}"/>
    <dgm:cxn modelId="{6CFA4C62-952D-4871-B59D-9904E1736C7F}" type="presOf" srcId="{66EC333A-690B-4678-BE6F-B106D6A1E8CB}" destId="{3CE4CAAD-E7DF-4486-8987-02C123FB2D6A}" srcOrd="0" destOrd="0" presId="urn:microsoft.com/office/officeart/2016/7/layout/BasicLinearProcessNumbered"/>
    <dgm:cxn modelId="{F4C09843-28CF-4C99-BB43-CA297E5C8B69}" srcId="{302D7259-F518-4D2E-9E76-DC38A854AD2F}" destId="{AAC89917-95D5-4E49-991F-BD5E9A316493}" srcOrd="0" destOrd="0" parTransId="{279E3EE3-A304-4A60-A615-FAA46F8A3D7F}" sibTransId="{772B9936-812B-4411-A651-928F341CD06A}"/>
    <dgm:cxn modelId="{0CAD4771-F04B-433C-B3E4-CBB13A45BF5A}" type="presOf" srcId="{516FE0E1-2ABF-4157-9FB5-6BF9679AC7A7}" destId="{7F5A87DE-07C3-4FB9-8F8B-DC8D539D3197}" srcOrd="0" destOrd="0" presId="urn:microsoft.com/office/officeart/2016/7/layout/BasicLinearProcessNumbered"/>
    <dgm:cxn modelId="{E086CE89-AEB9-4BA3-A65F-311F8730F42B}" type="presOf" srcId="{A8701134-84FC-4643-B268-A3E1BBD302E2}" destId="{E49058D3-DD4B-4FCD-BE72-60D170B113F6}" srcOrd="1" destOrd="0" presId="urn:microsoft.com/office/officeart/2016/7/layout/BasicLinearProcessNumbered"/>
    <dgm:cxn modelId="{AC9A6E8D-91AF-4A7C-A484-EF03B086AFAD}" type="presOf" srcId="{2E88EFC9-E541-46B0-A777-8505F7B261F4}" destId="{5201BAE2-18C3-4488-8CC3-AD389A49AA0B}" srcOrd="0" destOrd="0" presId="urn:microsoft.com/office/officeart/2016/7/layout/BasicLinearProcessNumbered"/>
    <dgm:cxn modelId="{4CDA0795-4C85-49A5-A694-DA2AF4C85946}" type="presOf" srcId="{0159A303-0059-40AA-9D41-F5D6FFC0035B}" destId="{7BBA9851-D545-4460-8CD8-C105CCC97E1D}" srcOrd="0" destOrd="0" presId="urn:microsoft.com/office/officeart/2016/7/layout/BasicLinearProcessNumbered"/>
    <dgm:cxn modelId="{21F85CA4-2C40-4F91-A146-6246CF578A70}" type="presOf" srcId="{AAC89917-95D5-4E49-991F-BD5E9A316493}" destId="{6DBB4DF5-C085-4AE9-A3E6-3915520CD652}" srcOrd="1" destOrd="0" presId="urn:microsoft.com/office/officeart/2016/7/layout/BasicLinearProcessNumbered"/>
    <dgm:cxn modelId="{78C7C6A8-9162-42C1-96FA-46A5D634507C}" srcId="{302D7259-F518-4D2E-9E76-DC38A854AD2F}" destId="{66EC333A-690B-4678-BE6F-B106D6A1E8CB}" srcOrd="1" destOrd="0" parTransId="{0C520B41-D7FD-4166-8FA3-CEB4ED6E9923}" sibTransId="{516FE0E1-2ABF-4157-9FB5-6BF9679AC7A7}"/>
    <dgm:cxn modelId="{1B97FAD0-8F91-4DD6-ACE6-52C673581167}" type="presOf" srcId="{CD09E671-9DF9-4603-818F-B89532A3525E}" destId="{73F04D34-C2A2-4A5E-B94B-7E87B1621403}" srcOrd="0" destOrd="0" presId="urn:microsoft.com/office/officeart/2016/7/layout/BasicLinearProcessNumbered"/>
    <dgm:cxn modelId="{71C250DA-293D-4EC7-8B88-E92C8278901E}" type="presOf" srcId="{772B9936-812B-4411-A651-928F341CD06A}" destId="{57578444-DAFF-4720-9DAE-A1660953EE2F}" srcOrd="0" destOrd="0" presId="urn:microsoft.com/office/officeart/2016/7/layout/BasicLinearProcessNumbered"/>
    <dgm:cxn modelId="{605F17E0-F899-4AA3-9646-ED1805378A8B}" type="presOf" srcId="{CD09E671-9DF9-4603-818F-B89532A3525E}" destId="{14D5C230-411D-41D1-AD0A-5BF439EA1331}" srcOrd="1" destOrd="0" presId="urn:microsoft.com/office/officeart/2016/7/layout/BasicLinearProcessNumbered"/>
    <dgm:cxn modelId="{8F3FC8E4-5778-42E8-A6C4-ECF016A7DD10}" type="presOf" srcId="{AAC89917-95D5-4E49-991F-BD5E9A316493}" destId="{036992B7-B277-48C1-84E3-93FF00BE8ED5}" srcOrd="0" destOrd="0" presId="urn:microsoft.com/office/officeart/2016/7/layout/BasicLinearProcessNumbered"/>
    <dgm:cxn modelId="{BE0C8FFD-C282-4153-BBD2-D12F7CD96C77}" type="presOf" srcId="{A8701134-84FC-4643-B268-A3E1BBD302E2}" destId="{96185B26-C623-4AD7-8548-7F5167690124}" srcOrd="0" destOrd="0" presId="urn:microsoft.com/office/officeart/2016/7/layout/BasicLinearProcessNumbered"/>
    <dgm:cxn modelId="{E52E1BDC-182D-4518-B853-9C796690610B}" type="presParOf" srcId="{EBBAD9A7-8A21-4DC6-B039-FDD384C5F01D}" destId="{2AE8FB76-7103-4A1F-B5E7-9ADE49B181F0}" srcOrd="0" destOrd="0" presId="urn:microsoft.com/office/officeart/2016/7/layout/BasicLinearProcessNumbered"/>
    <dgm:cxn modelId="{B7B97027-559B-4F36-9847-EBA4274E8AC0}" type="presParOf" srcId="{2AE8FB76-7103-4A1F-B5E7-9ADE49B181F0}" destId="{036992B7-B277-48C1-84E3-93FF00BE8ED5}" srcOrd="0" destOrd="0" presId="urn:microsoft.com/office/officeart/2016/7/layout/BasicLinearProcessNumbered"/>
    <dgm:cxn modelId="{A5293874-B4A2-4339-AC37-4B8CB201E0E2}" type="presParOf" srcId="{2AE8FB76-7103-4A1F-B5E7-9ADE49B181F0}" destId="{57578444-DAFF-4720-9DAE-A1660953EE2F}" srcOrd="1" destOrd="0" presId="urn:microsoft.com/office/officeart/2016/7/layout/BasicLinearProcessNumbered"/>
    <dgm:cxn modelId="{4C3D5D4D-2190-452A-A560-D3BD450D5887}" type="presParOf" srcId="{2AE8FB76-7103-4A1F-B5E7-9ADE49B181F0}" destId="{AEDE6568-2547-4E46-BD42-67574F5A2DEE}" srcOrd="2" destOrd="0" presId="urn:microsoft.com/office/officeart/2016/7/layout/BasicLinearProcessNumbered"/>
    <dgm:cxn modelId="{E3895504-1C58-436C-A367-7D7A87E076E5}" type="presParOf" srcId="{2AE8FB76-7103-4A1F-B5E7-9ADE49B181F0}" destId="{6DBB4DF5-C085-4AE9-A3E6-3915520CD652}" srcOrd="3" destOrd="0" presId="urn:microsoft.com/office/officeart/2016/7/layout/BasicLinearProcessNumbered"/>
    <dgm:cxn modelId="{D98F64B9-72E8-4D17-B793-02D5A51D9CE2}" type="presParOf" srcId="{EBBAD9A7-8A21-4DC6-B039-FDD384C5F01D}" destId="{D5FE10C3-5763-4A86-A32C-31C848925795}" srcOrd="1" destOrd="0" presId="urn:microsoft.com/office/officeart/2016/7/layout/BasicLinearProcessNumbered"/>
    <dgm:cxn modelId="{062A907D-8D83-4081-8A9B-A18F681F3A17}" type="presParOf" srcId="{EBBAD9A7-8A21-4DC6-B039-FDD384C5F01D}" destId="{79E86E4C-3565-415F-BFCE-383A74DF85B5}" srcOrd="2" destOrd="0" presId="urn:microsoft.com/office/officeart/2016/7/layout/BasicLinearProcessNumbered"/>
    <dgm:cxn modelId="{BC8E073A-B93E-4B27-8483-F90F91C7BAD5}" type="presParOf" srcId="{79E86E4C-3565-415F-BFCE-383A74DF85B5}" destId="{3CE4CAAD-E7DF-4486-8987-02C123FB2D6A}" srcOrd="0" destOrd="0" presId="urn:microsoft.com/office/officeart/2016/7/layout/BasicLinearProcessNumbered"/>
    <dgm:cxn modelId="{4EDAB38C-2953-4358-99F1-6A3A5B2ABA65}" type="presParOf" srcId="{79E86E4C-3565-415F-BFCE-383A74DF85B5}" destId="{7F5A87DE-07C3-4FB9-8F8B-DC8D539D3197}" srcOrd="1" destOrd="0" presId="urn:microsoft.com/office/officeart/2016/7/layout/BasicLinearProcessNumbered"/>
    <dgm:cxn modelId="{A4C2F3A4-19CD-48F5-8E05-B923B808737D}" type="presParOf" srcId="{79E86E4C-3565-415F-BFCE-383A74DF85B5}" destId="{DFD13045-3514-408B-9C8A-2EA25BD4D8C4}" srcOrd="2" destOrd="0" presId="urn:microsoft.com/office/officeart/2016/7/layout/BasicLinearProcessNumbered"/>
    <dgm:cxn modelId="{D4E9AFE0-E218-4205-BB19-279D5F5E5374}" type="presParOf" srcId="{79E86E4C-3565-415F-BFCE-383A74DF85B5}" destId="{ADDDBA98-7DFD-49F9-A0AE-7598914DBBB3}" srcOrd="3" destOrd="0" presId="urn:microsoft.com/office/officeart/2016/7/layout/BasicLinearProcessNumbered"/>
    <dgm:cxn modelId="{093906BE-94EB-4214-8EDF-5276B4B3BF3F}" type="presParOf" srcId="{EBBAD9A7-8A21-4DC6-B039-FDD384C5F01D}" destId="{C645AF3D-79B3-4BCD-A7FE-7B2717C7DE8F}" srcOrd="3" destOrd="0" presId="urn:microsoft.com/office/officeart/2016/7/layout/BasicLinearProcessNumbered"/>
    <dgm:cxn modelId="{CBC5D1A5-E27B-4350-93C0-0B6EDEB9148F}" type="presParOf" srcId="{EBBAD9A7-8A21-4DC6-B039-FDD384C5F01D}" destId="{826F79B6-1555-4D3D-9752-B3BD26DEEA1A}" srcOrd="4" destOrd="0" presId="urn:microsoft.com/office/officeart/2016/7/layout/BasicLinearProcessNumbered"/>
    <dgm:cxn modelId="{18B0D4A1-ACAE-4AFA-9EF9-B5B8A9A2BC82}" type="presParOf" srcId="{826F79B6-1555-4D3D-9752-B3BD26DEEA1A}" destId="{96185B26-C623-4AD7-8548-7F5167690124}" srcOrd="0" destOrd="0" presId="urn:microsoft.com/office/officeart/2016/7/layout/BasicLinearProcessNumbered"/>
    <dgm:cxn modelId="{130D8DCA-EAA7-44DD-B166-8C9093291155}" type="presParOf" srcId="{826F79B6-1555-4D3D-9752-B3BD26DEEA1A}" destId="{5201BAE2-18C3-4488-8CC3-AD389A49AA0B}" srcOrd="1" destOrd="0" presId="urn:microsoft.com/office/officeart/2016/7/layout/BasicLinearProcessNumbered"/>
    <dgm:cxn modelId="{01C1A646-5D5F-4F4E-929A-7DD1CD0AB403}" type="presParOf" srcId="{826F79B6-1555-4D3D-9752-B3BD26DEEA1A}" destId="{40C71D11-EFDE-4FF2-829C-F562B6FE59E2}" srcOrd="2" destOrd="0" presId="urn:microsoft.com/office/officeart/2016/7/layout/BasicLinearProcessNumbered"/>
    <dgm:cxn modelId="{F540FB2B-5826-4D37-B888-FECFA68E5AEA}" type="presParOf" srcId="{826F79B6-1555-4D3D-9752-B3BD26DEEA1A}" destId="{E49058D3-DD4B-4FCD-BE72-60D170B113F6}" srcOrd="3" destOrd="0" presId="urn:microsoft.com/office/officeart/2016/7/layout/BasicLinearProcessNumbered"/>
    <dgm:cxn modelId="{F6CEC3FA-0FD4-4597-A70A-DDDA06EE5437}" type="presParOf" srcId="{EBBAD9A7-8A21-4DC6-B039-FDD384C5F01D}" destId="{D1B6D5A1-6CF1-4514-B4C3-2E05CD6C3A1E}" srcOrd="5" destOrd="0" presId="urn:microsoft.com/office/officeart/2016/7/layout/BasicLinearProcessNumbered"/>
    <dgm:cxn modelId="{736D30DB-9825-48C1-B542-D88674300625}" type="presParOf" srcId="{EBBAD9A7-8A21-4DC6-B039-FDD384C5F01D}" destId="{FC76910F-7255-4685-AD15-609F530790C3}" srcOrd="6" destOrd="0" presId="urn:microsoft.com/office/officeart/2016/7/layout/BasicLinearProcessNumbered"/>
    <dgm:cxn modelId="{A479DE4E-62DF-4B7D-900D-85B05E3DB070}" type="presParOf" srcId="{FC76910F-7255-4685-AD15-609F530790C3}" destId="{73F04D34-C2A2-4A5E-B94B-7E87B1621403}" srcOrd="0" destOrd="0" presId="urn:microsoft.com/office/officeart/2016/7/layout/BasicLinearProcessNumbered"/>
    <dgm:cxn modelId="{5B05153E-FDDC-450C-894D-5B460CEB5124}" type="presParOf" srcId="{FC76910F-7255-4685-AD15-609F530790C3}" destId="{7BBA9851-D545-4460-8CD8-C105CCC97E1D}" srcOrd="1" destOrd="0" presId="urn:microsoft.com/office/officeart/2016/7/layout/BasicLinearProcessNumbered"/>
    <dgm:cxn modelId="{C673CE04-2076-4E18-AB63-09983E2644F5}" type="presParOf" srcId="{FC76910F-7255-4685-AD15-609F530790C3}" destId="{3B57637C-8A61-4370-B584-32F1CC719CDC}" srcOrd="2" destOrd="0" presId="urn:microsoft.com/office/officeart/2016/7/layout/BasicLinearProcessNumbered"/>
    <dgm:cxn modelId="{3025340A-9FC2-4BB3-9B78-395B2A350A2B}" type="presParOf" srcId="{FC76910F-7255-4685-AD15-609F530790C3}" destId="{14D5C230-411D-41D1-AD0A-5BF439EA133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70F4D5-1908-4AA5-B2BA-7AA45499FA6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06BB552-1523-49CD-9A21-2D7DCB831759}">
      <dgm:prSet/>
      <dgm:spPr/>
      <dgm:t>
        <a:bodyPr/>
        <a:lstStyle/>
        <a:p>
          <a:r>
            <a:rPr lang="en-US"/>
            <a:t>Notify appropriate office of need for leave</a:t>
          </a:r>
        </a:p>
      </dgm:t>
    </dgm:pt>
    <dgm:pt modelId="{586C6223-9C2B-42E2-86E1-6E07EB497ED9}" type="parTrans" cxnId="{929F5432-A36C-4A58-826A-D481463EE3AF}">
      <dgm:prSet/>
      <dgm:spPr/>
      <dgm:t>
        <a:bodyPr/>
        <a:lstStyle/>
        <a:p>
          <a:endParaRPr lang="en-US"/>
        </a:p>
      </dgm:t>
    </dgm:pt>
    <dgm:pt modelId="{C2B6BB71-EB3B-4060-A4E0-F873BEBE9E55}" type="sibTrans" cxnId="{929F5432-A36C-4A58-826A-D481463EE3AF}">
      <dgm:prSet/>
      <dgm:spPr/>
      <dgm:t>
        <a:bodyPr/>
        <a:lstStyle/>
        <a:p>
          <a:endParaRPr lang="en-US"/>
        </a:p>
      </dgm:t>
    </dgm:pt>
    <dgm:pt modelId="{30802EEE-1867-43AF-B546-6DBBAA9B8735}">
      <dgm:prSet/>
      <dgm:spPr/>
      <dgm:t>
        <a:bodyPr/>
        <a:lstStyle/>
        <a:p>
          <a:r>
            <a:rPr lang="en-US"/>
            <a:t>Submit documentation to qualify for FML</a:t>
          </a:r>
        </a:p>
      </dgm:t>
    </dgm:pt>
    <dgm:pt modelId="{8E733239-E9F4-42DD-9FCC-C5615698A055}" type="parTrans" cxnId="{22269AF4-C69C-4ECE-BFDB-751634D67D10}">
      <dgm:prSet/>
      <dgm:spPr/>
      <dgm:t>
        <a:bodyPr/>
        <a:lstStyle/>
        <a:p>
          <a:endParaRPr lang="en-US"/>
        </a:p>
      </dgm:t>
    </dgm:pt>
    <dgm:pt modelId="{460DAA51-60DA-48B3-8142-55F59EAD570C}" type="sibTrans" cxnId="{22269AF4-C69C-4ECE-BFDB-751634D67D10}">
      <dgm:prSet/>
      <dgm:spPr/>
      <dgm:t>
        <a:bodyPr/>
        <a:lstStyle/>
        <a:p>
          <a:endParaRPr lang="en-US"/>
        </a:p>
      </dgm:t>
    </dgm:pt>
    <dgm:pt modelId="{EED39F33-B65D-4169-BBED-719768B4EFA2}">
      <dgm:prSet/>
      <dgm:spPr/>
      <dgm:t>
        <a:bodyPr/>
        <a:lstStyle/>
        <a:p>
          <a:r>
            <a:rPr lang="en-US"/>
            <a:t>Inform supervisor of the type(s) of leave to utilize while absent (optional)</a:t>
          </a:r>
        </a:p>
      </dgm:t>
    </dgm:pt>
    <dgm:pt modelId="{A89A6185-AF5A-4C6B-9C02-2F7FDF989E55}" type="parTrans" cxnId="{B7A42EFC-7323-4BDD-AACF-06E1FF11F86E}">
      <dgm:prSet/>
      <dgm:spPr/>
      <dgm:t>
        <a:bodyPr/>
        <a:lstStyle/>
        <a:p>
          <a:endParaRPr lang="en-US"/>
        </a:p>
      </dgm:t>
    </dgm:pt>
    <dgm:pt modelId="{6D042A6B-0E7C-4FB4-96F9-63B5807857C9}" type="sibTrans" cxnId="{B7A42EFC-7323-4BDD-AACF-06E1FF11F86E}">
      <dgm:prSet/>
      <dgm:spPr/>
      <dgm:t>
        <a:bodyPr/>
        <a:lstStyle/>
        <a:p>
          <a:endParaRPr lang="en-US"/>
        </a:p>
      </dgm:t>
    </dgm:pt>
    <dgm:pt modelId="{F520988A-DFD6-434C-8731-4122968F1840}">
      <dgm:prSet/>
      <dgm:spPr/>
      <dgm:t>
        <a:bodyPr/>
        <a:lstStyle/>
        <a:p>
          <a:r>
            <a:rPr lang="en-US"/>
            <a:t>Acquire documentation BEFORE release to return to work</a:t>
          </a:r>
        </a:p>
      </dgm:t>
    </dgm:pt>
    <dgm:pt modelId="{C9D0BBBF-5175-4D53-83AC-0A12C3E05DFD}" type="parTrans" cxnId="{77A3F1B5-30A6-4A27-9CEF-F30E7652F9CD}">
      <dgm:prSet/>
      <dgm:spPr/>
      <dgm:t>
        <a:bodyPr/>
        <a:lstStyle/>
        <a:p>
          <a:endParaRPr lang="en-US"/>
        </a:p>
      </dgm:t>
    </dgm:pt>
    <dgm:pt modelId="{0629B099-C3E4-4F6F-9733-F7C20F8C9CB7}" type="sibTrans" cxnId="{77A3F1B5-30A6-4A27-9CEF-F30E7652F9CD}">
      <dgm:prSet/>
      <dgm:spPr/>
      <dgm:t>
        <a:bodyPr/>
        <a:lstStyle/>
        <a:p>
          <a:endParaRPr lang="en-US"/>
        </a:p>
      </dgm:t>
    </dgm:pt>
    <dgm:pt modelId="{6237DC3B-F0B3-47C8-ADCB-CB64343EE812}" type="pres">
      <dgm:prSet presAssocID="{8970F4D5-1908-4AA5-B2BA-7AA45499FA6D}" presName="Name0" presStyleCnt="0">
        <dgm:presLayoutVars>
          <dgm:dir/>
          <dgm:resizeHandles val="exact"/>
        </dgm:presLayoutVars>
      </dgm:prSet>
      <dgm:spPr/>
    </dgm:pt>
    <dgm:pt modelId="{2ADF537B-DAD7-4462-B142-6BB719459184}" type="pres">
      <dgm:prSet presAssocID="{F06BB552-1523-49CD-9A21-2D7DCB831759}" presName="node" presStyleLbl="node1" presStyleIdx="0" presStyleCnt="4">
        <dgm:presLayoutVars>
          <dgm:bulletEnabled val="1"/>
        </dgm:presLayoutVars>
      </dgm:prSet>
      <dgm:spPr/>
    </dgm:pt>
    <dgm:pt modelId="{AAFC1FB6-4931-44EC-A0BD-A6AC427B57A4}" type="pres">
      <dgm:prSet presAssocID="{C2B6BB71-EB3B-4060-A4E0-F873BEBE9E55}" presName="sibTrans" presStyleLbl="sibTrans1D1" presStyleIdx="0" presStyleCnt="3"/>
      <dgm:spPr/>
    </dgm:pt>
    <dgm:pt modelId="{3700A7E2-C1D5-4660-9200-0432B33BB562}" type="pres">
      <dgm:prSet presAssocID="{C2B6BB71-EB3B-4060-A4E0-F873BEBE9E55}" presName="connectorText" presStyleLbl="sibTrans1D1" presStyleIdx="0" presStyleCnt="3"/>
      <dgm:spPr/>
    </dgm:pt>
    <dgm:pt modelId="{12A6C38F-7046-4169-AB98-858C588A574E}" type="pres">
      <dgm:prSet presAssocID="{30802EEE-1867-43AF-B546-6DBBAA9B8735}" presName="node" presStyleLbl="node1" presStyleIdx="1" presStyleCnt="4">
        <dgm:presLayoutVars>
          <dgm:bulletEnabled val="1"/>
        </dgm:presLayoutVars>
      </dgm:prSet>
      <dgm:spPr/>
    </dgm:pt>
    <dgm:pt modelId="{CA5237CD-04ED-475F-83B0-B849519F5BD9}" type="pres">
      <dgm:prSet presAssocID="{460DAA51-60DA-48B3-8142-55F59EAD570C}" presName="sibTrans" presStyleLbl="sibTrans1D1" presStyleIdx="1" presStyleCnt="3"/>
      <dgm:spPr/>
    </dgm:pt>
    <dgm:pt modelId="{56087E65-BD5F-4641-8E26-F2B5AC63A9CE}" type="pres">
      <dgm:prSet presAssocID="{460DAA51-60DA-48B3-8142-55F59EAD570C}" presName="connectorText" presStyleLbl="sibTrans1D1" presStyleIdx="1" presStyleCnt="3"/>
      <dgm:spPr/>
    </dgm:pt>
    <dgm:pt modelId="{37DC3275-748A-4D55-94EB-E64FDEF30577}" type="pres">
      <dgm:prSet presAssocID="{EED39F33-B65D-4169-BBED-719768B4EFA2}" presName="node" presStyleLbl="node1" presStyleIdx="2" presStyleCnt="4">
        <dgm:presLayoutVars>
          <dgm:bulletEnabled val="1"/>
        </dgm:presLayoutVars>
      </dgm:prSet>
      <dgm:spPr/>
    </dgm:pt>
    <dgm:pt modelId="{C2A15639-BA11-4B42-B516-7CFF2375726E}" type="pres">
      <dgm:prSet presAssocID="{6D042A6B-0E7C-4FB4-96F9-63B5807857C9}" presName="sibTrans" presStyleLbl="sibTrans1D1" presStyleIdx="2" presStyleCnt="3"/>
      <dgm:spPr/>
    </dgm:pt>
    <dgm:pt modelId="{FF898677-EA10-4A93-83BC-544B0A843317}" type="pres">
      <dgm:prSet presAssocID="{6D042A6B-0E7C-4FB4-96F9-63B5807857C9}" presName="connectorText" presStyleLbl="sibTrans1D1" presStyleIdx="2" presStyleCnt="3"/>
      <dgm:spPr/>
    </dgm:pt>
    <dgm:pt modelId="{4219C86B-0E66-4AF4-A180-9AC4D4A767E0}" type="pres">
      <dgm:prSet presAssocID="{F520988A-DFD6-434C-8731-4122968F1840}" presName="node" presStyleLbl="node1" presStyleIdx="3" presStyleCnt="4">
        <dgm:presLayoutVars>
          <dgm:bulletEnabled val="1"/>
        </dgm:presLayoutVars>
      </dgm:prSet>
      <dgm:spPr/>
    </dgm:pt>
  </dgm:ptLst>
  <dgm:cxnLst>
    <dgm:cxn modelId="{DF3DB70B-C7D1-4688-9CBD-DB13A2DD9DD7}" type="presOf" srcId="{C2B6BB71-EB3B-4060-A4E0-F873BEBE9E55}" destId="{AAFC1FB6-4931-44EC-A0BD-A6AC427B57A4}" srcOrd="0" destOrd="0" presId="urn:microsoft.com/office/officeart/2016/7/layout/RepeatingBendingProcessNew"/>
    <dgm:cxn modelId="{96058C19-DA8A-4503-89AE-E0271322937E}" type="presOf" srcId="{460DAA51-60DA-48B3-8142-55F59EAD570C}" destId="{CA5237CD-04ED-475F-83B0-B849519F5BD9}" srcOrd="0" destOrd="0" presId="urn:microsoft.com/office/officeart/2016/7/layout/RepeatingBendingProcessNew"/>
    <dgm:cxn modelId="{929F5432-A36C-4A58-826A-D481463EE3AF}" srcId="{8970F4D5-1908-4AA5-B2BA-7AA45499FA6D}" destId="{F06BB552-1523-49CD-9A21-2D7DCB831759}" srcOrd="0" destOrd="0" parTransId="{586C6223-9C2B-42E2-86E1-6E07EB497ED9}" sibTransId="{C2B6BB71-EB3B-4060-A4E0-F873BEBE9E55}"/>
    <dgm:cxn modelId="{C95DD649-994A-423D-93F6-2D71672BE3E2}" type="presOf" srcId="{EED39F33-B65D-4169-BBED-719768B4EFA2}" destId="{37DC3275-748A-4D55-94EB-E64FDEF30577}" srcOrd="0" destOrd="0" presId="urn:microsoft.com/office/officeart/2016/7/layout/RepeatingBendingProcessNew"/>
    <dgm:cxn modelId="{3F0CB54F-D480-4EC4-9AB4-D35DF395C8A7}" type="presOf" srcId="{6D042A6B-0E7C-4FB4-96F9-63B5807857C9}" destId="{C2A15639-BA11-4B42-B516-7CFF2375726E}" srcOrd="0" destOrd="0" presId="urn:microsoft.com/office/officeart/2016/7/layout/RepeatingBendingProcessNew"/>
    <dgm:cxn modelId="{8368A29D-0113-48A2-8B80-5179CDFE5028}" type="presOf" srcId="{C2B6BB71-EB3B-4060-A4E0-F873BEBE9E55}" destId="{3700A7E2-C1D5-4660-9200-0432B33BB562}" srcOrd="1" destOrd="0" presId="urn:microsoft.com/office/officeart/2016/7/layout/RepeatingBendingProcessNew"/>
    <dgm:cxn modelId="{F3BAEFA1-885C-4846-9E16-240B367B5EFC}" type="presOf" srcId="{F06BB552-1523-49CD-9A21-2D7DCB831759}" destId="{2ADF537B-DAD7-4462-B142-6BB719459184}" srcOrd="0" destOrd="0" presId="urn:microsoft.com/office/officeart/2016/7/layout/RepeatingBendingProcessNew"/>
    <dgm:cxn modelId="{7FCB64A4-6F54-4838-8BD8-1C17DABBFBFA}" type="presOf" srcId="{8970F4D5-1908-4AA5-B2BA-7AA45499FA6D}" destId="{6237DC3B-F0B3-47C8-ADCB-CB64343EE812}" srcOrd="0" destOrd="0" presId="urn:microsoft.com/office/officeart/2016/7/layout/RepeatingBendingProcessNew"/>
    <dgm:cxn modelId="{77A3F1B5-30A6-4A27-9CEF-F30E7652F9CD}" srcId="{8970F4D5-1908-4AA5-B2BA-7AA45499FA6D}" destId="{F520988A-DFD6-434C-8731-4122968F1840}" srcOrd="3" destOrd="0" parTransId="{C9D0BBBF-5175-4D53-83AC-0A12C3E05DFD}" sibTransId="{0629B099-C3E4-4F6F-9733-F7C20F8C9CB7}"/>
    <dgm:cxn modelId="{9A86B8D5-BC78-4B85-9B44-59FEDF0DAE13}" type="presOf" srcId="{6D042A6B-0E7C-4FB4-96F9-63B5807857C9}" destId="{FF898677-EA10-4A93-83BC-544B0A843317}" srcOrd="1" destOrd="0" presId="urn:microsoft.com/office/officeart/2016/7/layout/RepeatingBendingProcessNew"/>
    <dgm:cxn modelId="{6B8A0EE8-7F27-416C-B624-C87891853A29}" type="presOf" srcId="{460DAA51-60DA-48B3-8142-55F59EAD570C}" destId="{56087E65-BD5F-4641-8E26-F2B5AC63A9CE}" srcOrd="1" destOrd="0" presId="urn:microsoft.com/office/officeart/2016/7/layout/RepeatingBendingProcessNew"/>
    <dgm:cxn modelId="{00AC8FF3-ED3F-4CB4-89B5-725F13DFF358}" type="presOf" srcId="{F520988A-DFD6-434C-8731-4122968F1840}" destId="{4219C86B-0E66-4AF4-A180-9AC4D4A767E0}" srcOrd="0" destOrd="0" presId="urn:microsoft.com/office/officeart/2016/7/layout/RepeatingBendingProcessNew"/>
    <dgm:cxn modelId="{22269AF4-C69C-4ECE-BFDB-751634D67D10}" srcId="{8970F4D5-1908-4AA5-B2BA-7AA45499FA6D}" destId="{30802EEE-1867-43AF-B546-6DBBAA9B8735}" srcOrd="1" destOrd="0" parTransId="{8E733239-E9F4-42DD-9FCC-C5615698A055}" sibTransId="{460DAA51-60DA-48B3-8142-55F59EAD570C}"/>
    <dgm:cxn modelId="{B7A42EFC-7323-4BDD-AACF-06E1FF11F86E}" srcId="{8970F4D5-1908-4AA5-B2BA-7AA45499FA6D}" destId="{EED39F33-B65D-4169-BBED-719768B4EFA2}" srcOrd="2" destOrd="0" parTransId="{A89A6185-AF5A-4C6B-9C02-2F7FDF989E55}" sibTransId="{6D042A6B-0E7C-4FB4-96F9-63B5807857C9}"/>
    <dgm:cxn modelId="{47ED68FD-39D9-47AD-A383-C878128997C2}" type="presOf" srcId="{30802EEE-1867-43AF-B546-6DBBAA9B8735}" destId="{12A6C38F-7046-4169-AB98-858C588A574E}" srcOrd="0" destOrd="0" presId="urn:microsoft.com/office/officeart/2016/7/layout/RepeatingBendingProcessNew"/>
    <dgm:cxn modelId="{1CDD16D6-F608-4327-B3FA-73CE8F6B7DB7}" type="presParOf" srcId="{6237DC3B-F0B3-47C8-ADCB-CB64343EE812}" destId="{2ADF537B-DAD7-4462-B142-6BB719459184}" srcOrd="0" destOrd="0" presId="urn:microsoft.com/office/officeart/2016/7/layout/RepeatingBendingProcessNew"/>
    <dgm:cxn modelId="{61E64A2F-BB82-479F-9976-1195439573B8}" type="presParOf" srcId="{6237DC3B-F0B3-47C8-ADCB-CB64343EE812}" destId="{AAFC1FB6-4931-44EC-A0BD-A6AC427B57A4}" srcOrd="1" destOrd="0" presId="urn:microsoft.com/office/officeart/2016/7/layout/RepeatingBendingProcessNew"/>
    <dgm:cxn modelId="{C4AE123A-AA16-400F-B243-4AA806AFE31C}" type="presParOf" srcId="{AAFC1FB6-4931-44EC-A0BD-A6AC427B57A4}" destId="{3700A7E2-C1D5-4660-9200-0432B33BB562}" srcOrd="0" destOrd="0" presId="urn:microsoft.com/office/officeart/2016/7/layout/RepeatingBendingProcessNew"/>
    <dgm:cxn modelId="{E601532E-8440-4AF7-A7D3-1F77449C8B63}" type="presParOf" srcId="{6237DC3B-F0B3-47C8-ADCB-CB64343EE812}" destId="{12A6C38F-7046-4169-AB98-858C588A574E}" srcOrd="2" destOrd="0" presId="urn:microsoft.com/office/officeart/2016/7/layout/RepeatingBendingProcessNew"/>
    <dgm:cxn modelId="{C565522B-8E36-4245-BA9A-8485DC2D3D9C}" type="presParOf" srcId="{6237DC3B-F0B3-47C8-ADCB-CB64343EE812}" destId="{CA5237CD-04ED-475F-83B0-B849519F5BD9}" srcOrd="3" destOrd="0" presId="urn:microsoft.com/office/officeart/2016/7/layout/RepeatingBendingProcessNew"/>
    <dgm:cxn modelId="{9DD43184-FDB0-4F38-9A3A-C907ADDA1044}" type="presParOf" srcId="{CA5237CD-04ED-475F-83B0-B849519F5BD9}" destId="{56087E65-BD5F-4641-8E26-F2B5AC63A9CE}" srcOrd="0" destOrd="0" presId="urn:microsoft.com/office/officeart/2016/7/layout/RepeatingBendingProcessNew"/>
    <dgm:cxn modelId="{B8108EAA-C2BD-40E9-B9D0-35CC3275428D}" type="presParOf" srcId="{6237DC3B-F0B3-47C8-ADCB-CB64343EE812}" destId="{37DC3275-748A-4D55-94EB-E64FDEF30577}" srcOrd="4" destOrd="0" presId="urn:microsoft.com/office/officeart/2016/7/layout/RepeatingBendingProcessNew"/>
    <dgm:cxn modelId="{80C6C903-8CC3-436B-8EA3-7CFF22468B90}" type="presParOf" srcId="{6237DC3B-F0B3-47C8-ADCB-CB64343EE812}" destId="{C2A15639-BA11-4B42-B516-7CFF2375726E}" srcOrd="5" destOrd="0" presId="urn:microsoft.com/office/officeart/2016/7/layout/RepeatingBendingProcessNew"/>
    <dgm:cxn modelId="{341D4306-AFC6-4EA9-9D20-84A7CADF8466}" type="presParOf" srcId="{C2A15639-BA11-4B42-B516-7CFF2375726E}" destId="{FF898677-EA10-4A93-83BC-544B0A843317}" srcOrd="0" destOrd="0" presId="urn:microsoft.com/office/officeart/2016/7/layout/RepeatingBendingProcessNew"/>
    <dgm:cxn modelId="{AA3F5BF2-BE10-4B4E-96FB-1A9DD94241EF}" type="presParOf" srcId="{6237DC3B-F0B3-47C8-ADCB-CB64343EE812}" destId="{4219C86B-0E66-4AF4-A180-9AC4D4A767E0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705F5C-61C7-439D-BA3E-A26B184441B2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4BA962D-FFA1-416E-B3B6-954077868862}">
      <dgm:prSet/>
      <dgm:spPr/>
      <dgm:t>
        <a:bodyPr/>
        <a:lstStyle/>
        <a:p>
          <a:pPr>
            <a:defRPr b="1"/>
          </a:pPr>
          <a:r>
            <a:rPr lang="en-US"/>
            <a:t>Notice of eligibility</a:t>
          </a:r>
        </a:p>
      </dgm:t>
    </dgm:pt>
    <dgm:pt modelId="{E1437511-A499-4578-9E42-7EB24B026945}" type="parTrans" cxnId="{BDEEF061-9FFB-4CC5-A238-434262AAB3B1}">
      <dgm:prSet/>
      <dgm:spPr/>
      <dgm:t>
        <a:bodyPr/>
        <a:lstStyle/>
        <a:p>
          <a:endParaRPr lang="en-US"/>
        </a:p>
      </dgm:t>
    </dgm:pt>
    <dgm:pt modelId="{AA30EB54-2191-4923-9147-BF422FF63919}" type="sibTrans" cxnId="{BDEEF061-9FFB-4CC5-A238-434262AAB3B1}">
      <dgm:prSet/>
      <dgm:spPr/>
      <dgm:t>
        <a:bodyPr/>
        <a:lstStyle/>
        <a:p>
          <a:endParaRPr lang="en-US"/>
        </a:p>
      </dgm:t>
    </dgm:pt>
    <dgm:pt modelId="{E9B3EF3F-DE22-46E9-8005-46D22D362268}">
      <dgm:prSet/>
      <dgm:spPr/>
      <dgm:t>
        <a:bodyPr/>
        <a:lstStyle/>
        <a:p>
          <a:pPr>
            <a:defRPr b="1"/>
          </a:pPr>
          <a:r>
            <a:rPr lang="en-US"/>
            <a:t>Certifications </a:t>
          </a:r>
        </a:p>
      </dgm:t>
    </dgm:pt>
    <dgm:pt modelId="{F73F8040-7229-4D38-9EAE-2FCE42BA0B50}" type="parTrans" cxnId="{5FFFEE8D-D10E-4B82-9A95-7353B5E163A7}">
      <dgm:prSet/>
      <dgm:spPr/>
      <dgm:t>
        <a:bodyPr/>
        <a:lstStyle/>
        <a:p>
          <a:endParaRPr lang="en-US"/>
        </a:p>
      </dgm:t>
    </dgm:pt>
    <dgm:pt modelId="{5B036B18-EA17-482B-B0F2-510F575EB907}" type="sibTrans" cxnId="{5FFFEE8D-D10E-4B82-9A95-7353B5E163A7}">
      <dgm:prSet/>
      <dgm:spPr/>
      <dgm:t>
        <a:bodyPr/>
        <a:lstStyle/>
        <a:p>
          <a:endParaRPr lang="en-US"/>
        </a:p>
      </dgm:t>
    </dgm:pt>
    <dgm:pt modelId="{E50B2EA6-5726-420D-9DE2-E98AF7B408A7}">
      <dgm:prSet/>
      <dgm:spPr/>
      <dgm:t>
        <a:bodyPr/>
        <a:lstStyle/>
        <a:p>
          <a:r>
            <a:rPr lang="en-US"/>
            <a:t>Certification of health care provider – employee</a:t>
          </a:r>
        </a:p>
      </dgm:t>
    </dgm:pt>
    <dgm:pt modelId="{86F3AD1D-E410-4EF3-8295-F72678C57F08}" type="parTrans" cxnId="{F826BF94-25E8-4143-9C16-58B267DBAF59}">
      <dgm:prSet/>
      <dgm:spPr/>
      <dgm:t>
        <a:bodyPr/>
        <a:lstStyle/>
        <a:p>
          <a:endParaRPr lang="en-US"/>
        </a:p>
      </dgm:t>
    </dgm:pt>
    <dgm:pt modelId="{D482467F-543E-462A-99F0-5ABF7BA82992}" type="sibTrans" cxnId="{F826BF94-25E8-4143-9C16-58B267DBAF59}">
      <dgm:prSet/>
      <dgm:spPr/>
      <dgm:t>
        <a:bodyPr/>
        <a:lstStyle/>
        <a:p>
          <a:endParaRPr lang="en-US"/>
        </a:p>
      </dgm:t>
    </dgm:pt>
    <dgm:pt modelId="{E3FCE038-B289-4E8B-B870-F2BE1E2BEC89}">
      <dgm:prSet/>
      <dgm:spPr/>
      <dgm:t>
        <a:bodyPr/>
        <a:lstStyle/>
        <a:p>
          <a:r>
            <a:rPr lang="en-US"/>
            <a:t>Certification of health care provider – family</a:t>
          </a:r>
        </a:p>
      </dgm:t>
    </dgm:pt>
    <dgm:pt modelId="{DB822F1B-4E14-41D0-876E-3CD28EDACC48}" type="parTrans" cxnId="{97E2711A-3D30-4B75-A621-3E2E4A30DF97}">
      <dgm:prSet/>
      <dgm:spPr/>
      <dgm:t>
        <a:bodyPr/>
        <a:lstStyle/>
        <a:p>
          <a:endParaRPr lang="en-US"/>
        </a:p>
      </dgm:t>
    </dgm:pt>
    <dgm:pt modelId="{FC1451C9-EEF0-4731-8BA7-FC523E9322F8}" type="sibTrans" cxnId="{97E2711A-3D30-4B75-A621-3E2E4A30DF97}">
      <dgm:prSet/>
      <dgm:spPr/>
      <dgm:t>
        <a:bodyPr/>
        <a:lstStyle/>
        <a:p>
          <a:endParaRPr lang="en-US"/>
        </a:p>
      </dgm:t>
    </dgm:pt>
    <dgm:pt modelId="{73A8707E-FE5F-4CCD-93AB-D68962F272E8}">
      <dgm:prSet/>
      <dgm:spPr/>
      <dgm:t>
        <a:bodyPr/>
        <a:lstStyle/>
        <a:p>
          <a:r>
            <a:rPr lang="en-US"/>
            <a:t>Certification for serious injury/illness – veteran</a:t>
          </a:r>
        </a:p>
      </dgm:t>
    </dgm:pt>
    <dgm:pt modelId="{2FB974D0-66D0-4BC4-A18F-DF1AF6C81A5E}" type="parTrans" cxnId="{C02FD35D-B6B8-4A8A-B529-34CA0BF13CEF}">
      <dgm:prSet/>
      <dgm:spPr/>
      <dgm:t>
        <a:bodyPr/>
        <a:lstStyle/>
        <a:p>
          <a:endParaRPr lang="en-US"/>
        </a:p>
      </dgm:t>
    </dgm:pt>
    <dgm:pt modelId="{594D2928-7D3B-4E7C-B628-93BA82880FFB}" type="sibTrans" cxnId="{C02FD35D-B6B8-4A8A-B529-34CA0BF13CEF}">
      <dgm:prSet/>
      <dgm:spPr/>
      <dgm:t>
        <a:bodyPr/>
        <a:lstStyle/>
        <a:p>
          <a:endParaRPr lang="en-US"/>
        </a:p>
      </dgm:t>
    </dgm:pt>
    <dgm:pt modelId="{AE1EE757-2310-499E-9F6D-62CC01ECE014}">
      <dgm:prSet/>
      <dgm:spPr/>
      <dgm:t>
        <a:bodyPr/>
        <a:lstStyle/>
        <a:p>
          <a:r>
            <a:rPr lang="en-US"/>
            <a:t>Certification for serious injury/illness – current servicemember</a:t>
          </a:r>
        </a:p>
      </dgm:t>
    </dgm:pt>
    <dgm:pt modelId="{906B638D-D7A1-4BDC-B589-766D30401916}" type="parTrans" cxnId="{4C9A2BCE-496B-49E1-AE66-3840C34C68AE}">
      <dgm:prSet/>
      <dgm:spPr/>
      <dgm:t>
        <a:bodyPr/>
        <a:lstStyle/>
        <a:p>
          <a:endParaRPr lang="en-US"/>
        </a:p>
      </dgm:t>
    </dgm:pt>
    <dgm:pt modelId="{40ED40F5-C87C-4076-BC72-CC271C1A46B3}" type="sibTrans" cxnId="{4C9A2BCE-496B-49E1-AE66-3840C34C68AE}">
      <dgm:prSet/>
      <dgm:spPr/>
      <dgm:t>
        <a:bodyPr/>
        <a:lstStyle/>
        <a:p>
          <a:endParaRPr lang="en-US"/>
        </a:p>
      </dgm:t>
    </dgm:pt>
    <dgm:pt modelId="{23C8F33C-B930-44A4-BD89-2D4A36F3BE75}">
      <dgm:prSet/>
      <dgm:spPr/>
      <dgm:t>
        <a:bodyPr/>
        <a:lstStyle/>
        <a:p>
          <a:r>
            <a:rPr lang="en-US"/>
            <a:t>Certification of qualifying exigency</a:t>
          </a:r>
        </a:p>
      </dgm:t>
    </dgm:pt>
    <dgm:pt modelId="{BB642AF6-2D51-4F8E-8EC9-28A74FC1CF0C}" type="parTrans" cxnId="{CE22B692-F5A9-4608-8E10-2C790CD49DC3}">
      <dgm:prSet/>
      <dgm:spPr/>
      <dgm:t>
        <a:bodyPr/>
        <a:lstStyle/>
        <a:p>
          <a:endParaRPr lang="en-US"/>
        </a:p>
      </dgm:t>
    </dgm:pt>
    <dgm:pt modelId="{1678690E-7ECE-4136-9458-E0B5CDD54971}" type="sibTrans" cxnId="{CE22B692-F5A9-4608-8E10-2C790CD49DC3}">
      <dgm:prSet/>
      <dgm:spPr/>
      <dgm:t>
        <a:bodyPr/>
        <a:lstStyle/>
        <a:p>
          <a:endParaRPr lang="en-US"/>
        </a:p>
      </dgm:t>
    </dgm:pt>
    <dgm:pt modelId="{522DD61B-E3D1-4027-B69C-BCDDE929A61D}">
      <dgm:prSet/>
      <dgm:spPr/>
      <dgm:t>
        <a:bodyPr/>
        <a:lstStyle/>
        <a:p>
          <a:pPr>
            <a:defRPr b="1"/>
          </a:pPr>
          <a:r>
            <a:rPr lang="en-US"/>
            <a:t>Designation notice</a:t>
          </a:r>
        </a:p>
      </dgm:t>
    </dgm:pt>
    <dgm:pt modelId="{2C0353B0-D40A-4E49-B661-07CD9BA69BA5}" type="parTrans" cxnId="{0F25792F-1C92-47C2-B46D-66BCF43825C5}">
      <dgm:prSet/>
      <dgm:spPr/>
      <dgm:t>
        <a:bodyPr/>
        <a:lstStyle/>
        <a:p>
          <a:endParaRPr lang="en-US"/>
        </a:p>
      </dgm:t>
    </dgm:pt>
    <dgm:pt modelId="{E77CBC54-60A3-4A70-A352-9A4AF04BBE96}" type="sibTrans" cxnId="{0F25792F-1C92-47C2-B46D-66BCF43825C5}">
      <dgm:prSet/>
      <dgm:spPr/>
      <dgm:t>
        <a:bodyPr/>
        <a:lstStyle/>
        <a:p>
          <a:endParaRPr lang="en-US"/>
        </a:p>
      </dgm:t>
    </dgm:pt>
    <dgm:pt modelId="{2875C626-1872-42E9-BDD6-34DC4C58C601}" type="pres">
      <dgm:prSet presAssocID="{E6705F5C-61C7-439D-BA3E-A26B184441B2}" presName="root" presStyleCnt="0">
        <dgm:presLayoutVars>
          <dgm:dir/>
          <dgm:resizeHandles val="exact"/>
        </dgm:presLayoutVars>
      </dgm:prSet>
      <dgm:spPr/>
    </dgm:pt>
    <dgm:pt modelId="{5A7BD135-47AC-4530-B20F-5B48F62B442F}" type="pres">
      <dgm:prSet presAssocID="{D4BA962D-FFA1-416E-B3B6-954077868862}" presName="compNode" presStyleCnt="0"/>
      <dgm:spPr/>
    </dgm:pt>
    <dgm:pt modelId="{DF17AA23-EB89-4A38-A53A-DC1137923D87}" type="pres">
      <dgm:prSet presAssocID="{D4BA962D-FFA1-416E-B3B6-95407786886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97E3D4A-4DB3-4605-8856-42CDEE835C56}" type="pres">
      <dgm:prSet presAssocID="{D4BA962D-FFA1-416E-B3B6-954077868862}" presName="iconSpace" presStyleCnt="0"/>
      <dgm:spPr/>
    </dgm:pt>
    <dgm:pt modelId="{6FCDC866-90C4-4A5C-92A7-B275806E2904}" type="pres">
      <dgm:prSet presAssocID="{D4BA962D-FFA1-416E-B3B6-954077868862}" presName="parTx" presStyleLbl="revTx" presStyleIdx="0" presStyleCnt="6">
        <dgm:presLayoutVars>
          <dgm:chMax val="0"/>
          <dgm:chPref val="0"/>
        </dgm:presLayoutVars>
      </dgm:prSet>
      <dgm:spPr/>
    </dgm:pt>
    <dgm:pt modelId="{66676DE9-DDD8-4B7E-8FF1-FB07F76D5F7F}" type="pres">
      <dgm:prSet presAssocID="{D4BA962D-FFA1-416E-B3B6-954077868862}" presName="txSpace" presStyleCnt="0"/>
      <dgm:spPr/>
    </dgm:pt>
    <dgm:pt modelId="{C113C2B0-B87F-4C22-BB4B-3F43CC5112EE}" type="pres">
      <dgm:prSet presAssocID="{D4BA962D-FFA1-416E-B3B6-954077868862}" presName="desTx" presStyleLbl="revTx" presStyleIdx="1" presStyleCnt="6">
        <dgm:presLayoutVars/>
      </dgm:prSet>
      <dgm:spPr/>
    </dgm:pt>
    <dgm:pt modelId="{668DA1BE-816A-4F1B-8938-D34D4AA6D943}" type="pres">
      <dgm:prSet presAssocID="{AA30EB54-2191-4923-9147-BF422FF63919}" presName="sibTrans" presStyleCnt="0"/>
      <dgm:spPr/>
    </dgm:pt>
    <dgm:pt modelId="{A3CDC6D2-43ED-4DE9-9DB3-3D54CCD9EF94}" type="pres">
      <dgm:prSet presAssocID="{E9B3EF3F-DE22-46E9-8005-46D22D362268}" presName="compNode" presStyleCnt="0"/>
      <dgm:spPr/>
    </dgm:pt>
    <dgm:pt modelId="{D714A7C4-46DA-402D-AD0C-FDD1994EF9D1}" type="pres">
      <dgm:prSet presAssocID="{E9B3EF3F-DE22-46E9-8005-46D22D36226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0F61226-8D10-4EF9-B50D-2AED48589458}" type="pres">
      <dgm:prSet presAssocID="{E9B3EF3F-DE22-46E9-8005-46D22D362268}" presName="iconSpace" presStyleCnt="0"/>
      <dgm:spPr/>
    </dgm:pt>
    <dgm:pt modelId="{1AB1F43D-7A00-4577-BA2C-49421734E9B2}" type="pres">
      <dgm:prSet presAssocID="{E9B3EF3F-DE22-46E9-8005-46D22D362268}" presName="parTx" presStyleLbl="revTx" presStyleIdx="2" presStyleCnt="6">
        <dgm:presLayoutVars>
          <dgm:chMax val="0"/>
          <dgm:chPref val="0"/>
        </dgm:presLayoutVars>
      </dgm:prSet>
      <dgm:spPr/>
    </dgm:pt>
    <dgm:pt modelId="{46286FD4-BB37-4E9C-8BA7-446B8A894D21}" type="pres">
      <dgm:prSet presAssocID="{E9B3EF3F-DE22-46E9-8005-46D22D362268}" presName="txSpace" presStyleCnt="0"/>
      <dgm:spPr/>
    </dgm:pt>
    <dgm:pt modelId="{7C61751F-F223-4CBB-A43E-1A68A066C195}" type="pres">
      <dgm:prSet presAssocID="{E9B3EF3F-DE22-46E9-8005-46D22D362268}" presName="desTx" presStyleLbl="revTx" presStyleIdx="3" presStyleCnt="6">
        <dgm:presLayoutVars/>
      </dgm:prSet>
      <dgm:spPr/>
    </dgm:pt>
    <dgm:pt modelId="{C912CF2D-5C04-46B9-96F0-82AC14F1A72D}" type="pres">
      <dgm:prSet presAssocID="{5B036B18-EA17-482B-B0F2-510F575EB907}" presName="sibTrans" presStyleCnt="0"/>
      <dgm:spPr/>
    </dgm:pt>
    <dgm:pt modelId="{4667F7E6-6C0F-4880-9A7F-E600F1A53B41}" type="pres">
      <dgm:prSet presAssocID="{522DD61B-E3D1-4027-B69C-BCDDE929A61D}" presName="compNode" presStyleCnt="0"/>
      <dgm:spPr/>
    </dgm:pt>
    <dgm:pt modelId="{A5DB8363-7D14-44B6-BBC8-391843DFF1DB}" type="pres">
      <dgm:prSet presAssocID="{522DD61B-E3D1-4027-B69C-BCDDE929A6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B99AC9A-5013-4368-9BB5-8F81A042F541}" type="pres">
      <dgm:prSet presAssocID="{522DD61B-E3D1-4027-B69C-BCDDE929A61D}" presName="iconSpace" presStyleCnt="0"/>
      <dgm:spPr/>
    </dgm:pt>
    <dgm:pt modelId="{732464EC-1E92-4949-BC36-900B981FAB77}" type="pres">
      <dgm:prSet presAssocID="{522DD61B-E3D1-4027-B69C-BCDDE929A61D}" presName="parTx" presStyleLbl="revTx" presStyleIdx="4" presStyleCnt="6">
        <dgm:presLayoutVars>
          <dgm:chMax val="0"/>
          <dgm:chPref val="0"/>
        </dgm:presLayoutVars>
      </dgm:prSet>
      <dgm:spPr/>
    </dgm:pt>
    <dgm:pt modelId="{EC336505-4B93-43A5-8A04-B328E4EBE98B}" type="pres">
      <dgm:prSet presAssocID="{522DD61B-E3D1-4027-B69C-BCDDE929A61D}" presName="txSpace" presStyleCnt="0"/>
      <dgm:spPr/>
    </dgm:pt>
    <dgm:pt modelId="{DC052277-A492-497A-9BA7-B0498600B4D9}" type="pres">
      <dgm:prSet presAssocID="{522DD61B-E3D1-4027-B69C-BCDDE929A61D}" presName="desTx" presStyleLbl="revTx" presStyleIdx="5" presStyleCnt="6">
        <dgm:presLayoutVars/>
      </dgm:prSet>
      <dgm:spPr/>
    </dgm:pt>
  </dgm:ptLst>
  <dgm:cxnLst>
    <dgm:cxn modelId="{5E98BB13-05CF-4EEB-AC5D-3D44D23A1086}" type="presOf" srcId="{E6705F5C-61C7-439D-BA3E-A26B184441B2}" destId="{2875C626-1872-42E9-BDD6-34DC4C58C601}" srcOrd="0" destOrd="0" presId="urn:microsoft.com/office/officeart/2018/5/layout/CenteredIconLabelDescriptionList"/>
    <dgm:cxn modelId="{E65DC914-6A69-4EAB-864B-40505D968602}" type="presOf" srcId="{AE1EE757-2310-499E-9F6D-62CC01ECE014}" destId="{7C61751F-F223-4CBB-A43E-1A68A066C195}" srcOrd="0" destOrd="3" presId="urn:microsoft.com/office/officeart/2018/5/layout/CenteredIconLabelDescriptionList"/>
    <dgm:cxn modelId="{97E2711A-3D30-4B75-A621-3E2E4A30DF97}" srcId="{E9B3EF3F-DE22-46E9-8005-46D22D362268}" destId="{E3FCE038-B289-4E8B-B870-F2BE1E2BEC89}" srcOrd="1" destOrd="0" parTransId="{DB822F1B-4E14-41D0-876E-3CD28EDACC48}" sibTransId="{FC1451C9-EEF0-4731-8BA7-FC523E9322F8}"/>
    <dgm:cxn modelId="{0F25792F-1C92-47C2-B46D-66BCF43825C5}" srcId="{E6705F5C-61C7-439D-BA3E-A26B184441B2}" destId="{522DD61B-E3D1-4027-B69C-BCDDE929A61D}" srcOrd="2" destOrd="0" parTransId="{2C0353B0-D40A-4E49-B661-07CD9BA69BA5}" sibTransId="{E77CBC54-60A3-4A70-A352-9A4AF04BBE96}"/>
    <dgm:cxn modelId="{E2CBF832-9D08-4B9C-B361-19FCD0C1CCC9}" type="presOf" srcId="{D4BA962D-FFA1-416E-B3B6-954077868862}" destId="{6FCDC866-90C4-4A5C-92A7-B275806E2904}" srcOrd="0" destOrd="0" presId="urn:microsoft.com/office/officeart/2018/5/layout/CenteredIconLabelDescriptionList"/>
    <dgm:cxn modelId="{C02FD35D-B6B8-4A8A-B529-34CA0BF13CEF}" srcId="{E9B3EF3F-DE22-46E9-8005-46D22D362268}" destId="{73A8707E-FE5F-4CCD-93AB-D68962F272E8}" srcOrd="2" destOrd="0" parTransId="{2FB974D0-66D0-4BC4-A18F-DF1AF6C81A5E}" sibTransId="{594D2928-7D3B-4E7C-B628-93BA82880FFB}"/>
    <dgm:cxn modelId="{BDEEF061-9FFB-4CC5-A238-434262AAB3B1}" srcId="{E6705F5C-61C7-439D-BA3E-A26B184441B2}" destId="{D4BA962D-FFA1-416E-B3B6-954077868862}" srcOrd="0" destOrd="0" parTransId="{E1437511-A499-4578-9E42-7EB24B026945}" sibTransId="{AA30EB54-2191-4923-9147-BF422FF63919}"/>
    <dgm:cxn modelId="{D388E38A-CF5C-479D-A1A6-DD5304438679}" type="presOf" srcId="{E3FCE038-B289-4E8B-B870-F2BE1E2BEC89}" destId="{7C61751F-F223-4CBB-A43E-1A68A066C195}" srcOrd="0" destOrd="1" presId="urn:microsoft.com/office/officeart/2018/5/layout/CenteredIconLabelDescriptionList"/>
    <dgm:cxn modelId="{5FFFEE8D-D10E-4B82-9A95-7353B5E163A7}" srcId="{E6705F5C-61C7-439D-BA3E-A26B184441B2}" destId="{E9B3EF3F-DE22-46E9-8005-46D22D362268}" srcOrd="1" destOrd="0" parTransId="{F73F8040-7229-4D38-9EAE-2FCE42BA0B50}" sibTransId="{5B036B18-EA17-482B-B0F2-510F575EB907}"/>
    <dgm:cxn modelId="{CE22B692-F5A9-4608-8E10-2C790CD49DC3}" srcId="{E9B3EF3F-DE22-46E9-8005-46D22D362268}" destId="{23C8F33C-B930-44A4-BD89-2D4A36F3BE75}" srcOrd="4" destOrd="0" parTransId="{BB642AF6-2D51-4F8E-8EC9-28A74FC1CF0C}" sibTransId="{1678690E-7ECE-4136-9458-E0B5CDD54971}"/>
    <dgm:cxn modelId="{F826BF94-25E8-4143-9C16-58B267DBAF59}" srcId="{E9B3EF3F-DE22-46E9-8005-46D22D362268}" destId="{E50B2EA6-5726-420D-9DE2-E98AF7B408A7}" srcOrd="0" destOrd="0" parTransId="{86F3AD1D-E410-4EF3-8295-F72678C57F08}" sibTransId="{D482467F-543E-462A-99F0-5ABF7BA82992}"/>
    <dgm:cxn modelId="{924FA2A0-B710-4FA9-8716-D55E180F08A0}" type="presOf" srcId="{E9B3EF3F-DE22-46E9-8005-46D22D362268}" destId="{1AB1F43D-7A00-4577-BA2C-49421734E9B2}" srcOrd="0" destOrd="0" presId="urn:microsoft.com/office/officeart/2018/5/layout/CenteredIconLabelDescriptionList"/>
    <dgm:cxn modelId="{6492EBA2-E840-46FB-9B7C-9B5D30F6255C}" type="presOf" srcId="{73A8707E-FE5F-4CCD-93AB-D68962F272E8}" destId="{7C61751F-F223-4CBB-A43E-1A68A066C195}" srcOrd="0" destOrd="2" presId="urn:microsoft.com/office/officeart/2018/5/layout/CenteredIconLabelDescriptionList"/>
    <dgm:cxn modelId="{618267B5-FF2C-426B-A6C4-F78C4094C5F9}" type="presOf" srcId="{522DD61B-E3D1-4027-B69C-BCDDE929A61D}" destId="{732464EC-1E92-4949-BC36-900B981FAB77}" srcOrd="0" destOrd="0" presId="urn:microsoft.com/office/officeart/2018/5/layout/CenteredIconLabelDescriptionList"/>
    <dgm:cxn modelId="{83EB07C9-CF8B-443C-915F-98A989C4DB92}" type="presOf" srcId="{E50B2EA6-5726-420D-9DE2-E98AF7B408A7}" destId="{7C61751F-F223-4CBB-A43E-1A68A066C195}" srcOrd="0" destOrd="0" presId="urn:microsoft.com/office/officeart/2018/5/layout/CenteredIconLabelDescriptionList"/>
    <dgm:cxn modelId="{0F5B9CCA-A39E-4A4F-B7CE-4FCFAC5E6763}" type="presOf" srcId="{23C8F33C-B930-44A4-BD89-2D4A36F3BE75}" destId="{7C61751F-F223-4CBB-A43E-1A68A066C195}" srcOrd="0" destOrd="4" presId="urn:microsoft.com/office/officeart/2018/5/layout/CenteredIconLabelDescriptionList"/>
    <dgm:cxn modelId="{4C9A2BCE-496B-49E1-AE66-3840C34C68AE}" srcId="{E9B3EF3F-DE22-46E9-8005-46D22D362268}" destId="{AE1EE757-2310-499E-9F6D-62CC01ECE014}" srcOrd="3" destOrd="0" parTransId="{906B638D-D7A1-4BDC-B589-766D30401916}" sibTransId="{40ED40F5-C87C-4076-BC72-CC271C1A46B3}"/>
    <dgm:cxn modelId="{EE9648FA-6212-4B60-9476-9EAE9C060117}" type="presParOf" srcId="{2875C626-1872-42E9-BDD6-34DC4C58C601}" destId="{5A7BD135-47AC-4530-B20F-5B48F62B442F}" srcOrd="0" destOrd="0" presId="urn:microsoft.com/office/officeart/2018/5/layout/CenteredIconLabelDescriptionList"/>
    <dgm:cxn modelId="{02820520-5D86-4D0B-B6CF-45A33B0AB03A}" type="presParOf" srcId="{5A7BD135-47AC-4530-B20F-5B48F62B442F}" destId="{DF17AA23-EB89-4A38-A53A-DC1137923D87}" srcOrd="0" destOrd="0" presId="urn:microsoft.com/office/officeart/2018/5/layout/CenteredIconLabelDescriptionList"/>
    <dgm:cxn modelId="{3F45B2BD-7CA4-4275-B5F6-AA3642DF7D05}" type="presParOf" srcId="{5A7BD135-47AC-4530-B20F-5B48F62B442F}" destId="{697E3D4A-4DB3-4605-8856-42CDEE835C56}" srcOrd="1" destOrd="0" presId="urn:microsoft.com/office/officeart/2018/5/layout/CenteredIconLabelDescriptionList"/>
    <dgm:cxn modelId="{01C489E3-F38F-43D4-93B6-926C1560F55C}" type="presParOf" srcId="{5A7BD135-47AC-4530-B20F-5B48F62B442F}" destId="{6FCDC866-90C4-4A5C-92A7-B275806E2904}" srcOrd="2" destOrd="0" presId="urn:microsoft.com/office/officeart/2018/5/layout/CenteredIconLabelDescriptionList"/>
    <dgm:cxn modelId="{6AC139A6-87AB-4DB0-B605-BDFAE078C4B5}" type="presParOf" srcId="{5A7BD135-47AC-4530-B20F-5B48F62B442F}" destId="{66676DE9-DDD8-4B7E-8FF1-FB07F76D5F7F}" srcOrd="3" destOrd="0" presId="urn:microsoft.com/office/officeart/2018/5/layout/CenteredIconLabelDescriptionList"/>
    <dgm:cxn modelId="{B2AAFD51-670B-4FE4-8DB8-83FCE146ABD2}" type="presParOf" srcId="{5A7BD135-47AC-4530-B20F-5B48F62B442F}" destId="{C113C2B0-B87F-4C22-BB4B-3F43CC5112EE}" srcOrd="4" destOrd="0" presId="urn:microsoft.com/office/officeart/2018/5/layout/CenteredIconLabelDescriptionList"/>
    <dgm:cxn modelId="{3E37FBEF-7E2F-490B-AA51-F9C8853D0774}" type="presParOf" srcId="{2875C626-1872-42E9-BDD6-34DC4C58C601}" destId="{668DA1BE-816A-4F1B-8938-D34D4AA6D943}" srcOrd="1" destOrd="0" presId="urn:microsoft.com/office/officeart/2018/5/layout/CenteredIconLabelDescriptionList"/>
    <dgm:cxn modelId="{1814328E-5280-4D30-A448-944E55E4C151}" type="presParOf" srcId="{2875C626-1872-42E9-BDD6-34DC4C58C601}" destId="{A3CDC6D2-43ED-4DE9-9DB3-3D54CCD9EF94}" srcOrd="2" destOrd="0" presId="urn:microsoft.com/office/officeart/2018/5/layout/CenteredIconLabelDescriptionList"/>
    <dgm:cxn modelId="{134480A9-C2FB-4F0F-86C0-E1AD0670853F}" type="presParOf" srcId="{A3CDC6D2-43ED-4DE9-9DB3-3D54CCD9EF94}" destId="{D714A7C4-46DA-402D-AD0C-FDD1994EF9D1}" srcOrd="0" destOrd="0" presId="urn:microsoft.com/office/officeart/2018/5/layout/CenteredIconLabelDescriptionList"/>
    <dgm:cxn modelId="{9322E47B-6305-45A3-8EB1-4D8E86F105F0}" type="presParOf" srcId="{A3CDC6D2-43ED-4DE9-9DB3-3D54CCD9EF94}" destId="{F0F61226-8D10-4EF9-B50D-2AED48589458}" srcOrd="1" destOrd="0" presId="urn:microsoft.com/office/officeart/2018/5/layout/CenteredIconLabelDescriptionList"/>
    <dgm:cxn modelId="{ADFC87BF-CCEF-4113-A39A-DB75713BD76C}" type="presParOf" srcId="{A3CDC6D2-43ED-4DE9-9DB3-3D54CCD9EF94}" destId="{1AB1F43D-7A00-4577-BA2C-49421734E9B2}" srcOrd="2" destOrd="0" presId="urn:microsoft.com/office/officeart/2018/5/layout/CenteredIconLabelDescriptionList"/>
    <dgm:cxn modelId="{832339F8-AED3-427F-866E-37C194E0A300}" type="presParOf" srcId="{A3CDC6D2-43ED-4DE9-9DB3-3D54CCD9EF94}" destId="{46286FD4-BB37-4E9C-8BA7-446B8A894D21}" srcOrd="3" destOrd="0" presId="urn:microsoft.com/office/officeart/2018/5/layout/CenteredIconLabelDescriptionList"/>
    <dgm:cxn modelId="{3B4D0F45-096D-4444-ABCB-E2428517940C}" type="presParOf" srcId="{A3CDC6D2-43ED-4DE9-9DB3-3D54CCD9EF94}" destId="{7C61751F-F223-4CBB-A43E-1A68A066C195}" srcOrd="4" destOrd="0" presId="urn:microsoft.com/office/officeart/2018/5/layout/CenteredIconLabelDescriptionList"/>
    <dgm:cxn modelId="{E6C48493-FD62-47AF-A517-F6C563931E66}" type="presParOf" srcId="{2875C626-1872-42E9-BDD6-34DC4C58C601}" destId="{C912CF2D-5C04-46B9-96F0-82AC14F1A72D}" srcOrd="3" destOrd="0" presId="urn:microsoft.com/office/officeart/2018/5/layout/CenteredIconLabelDescriptionList"/>
    <dgm:cxn modelId="{C6B0498B-C597-4EEE-A7AE-597F7E3B1AD9}" type="presParOf" srcId="{2875C626-1872-42E9-BDD6-34DC4C58C601}" destId="{4667F7E6-6C0F-4880-9A7F-E600F1A53B41}" srcOrd="4" destOrd="0" presId="urn:microsoft.com/office/officeart/2018/5/layout/CenteredIconLabelDescriptionList"/>
    <dgm:cxn modelId="{29668982-F533-4561-BD36-0EFDE7B680AC}" type="presParOf" srcId="{4667F7E6-6C0F-4880-9A7F-E600F1A53B41}" destId="{A5DB8363-7D14-44B6-BBC8-391843DFF1DB}" srcOrd="0" destOrd="0" presId="urn:microsoft.com/office/officeart/2018/5/layout/CenteredIconLabelDescriptionList"/>
    <dgm:cxn modelId="{C70106E2-D201-45A8-A1BE-8073B33AFD8C}" type="presParOf" srcId="{4667F7E6-6C0F-4880-9A7F-E600F1A53B41}" destId="{CB99AC9A-5013-4368-9BB5-8F81A042F541}" srcOrd="1" destOrd="0" presId="urn:microsoft.com/office/officeart/2018/5/layout/CenteredIconLabelDescriptionList"/>
    <dgm:cxn modelId="{2C39E5D9-577D-4855-B1AE-060EB370929F}" type="presParOf" srcId="{4667F7E6-6C0F-4880-9A7F-E600F1A53B41}" destId="{732464EC-1E92-4949-BC36-900B981FAB77}" srcOrd="2" destOrd="0" presId="urn:microsoft.com/office/officeart/2018/5/layout/CenteredIconLabelDescriptionList"/>
    <dgm:cxn modelId="{C3083B5D-81F7-46FF-9AE0-F0D1C1EEDA7D}" type="presParOf" srcId="{4667F7E6-6C0F-4880-9A7F-E600F1A53B41}" destId="{EC336505-4B93-43A5-8A04-B328E4EBE98B}" srcOrd="3" destOrd="0" presId="urn:microsoft.com/office/officeart/2018/5/layout/CenteredIconLabelDescriptionList"/>
    <dgm:cxn modelId="{BC4EF713-E0E3-49AB-93F2-892CF25E1753}" type="presParOf" srcId="{4667F7E6-6C0F-4880-9A7F-E600F1A53B41}" destId="{DC052277-A492-497A-9BA7-B0498600B4D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3D1A83-9B25-4AFF-AAF6-3980CE3512A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3A8CE9A-DDFB-49B1-A825-A353CA9F0562}">
      <dgm:prSet/>
      <dgm:spPr/>
      <dgm:t>
        <a:bodyPr/>
        <a:lstStyle/>
        <a:p>
          <a:r>
            <a:rPr lang="en-US"/>
            <a:t>Absence from Duty report</a:t>
          </a:r>
        </a:p>
      </dgm:t>
    </dgm:pt>
    <dgm:pt modelId="{71A6FC06-3600-40F5-8FDB-006D284D3B3B}" type="parTrans" cxnId="{A6F98DDA-24CB-4635-BD41-EC263669AA71}">
      <dgm:prSet/>
      <dgm:spPr/>
      <dgm:t>
        <a:bodyPr/>
        <a:lstStyle/>
        <a:p>
          <a:endParaRPr lang="en-US"/>
        </a:p>
      </dgm:t>
    </dgm:pt>
    <dgm:pt modelId="{A287F66F-BC22-477E-A1E5-140B18116590}" type="sibTrans" cxnId="{A6F98DDA-24CB-4635-BD41-EC263669AA71}">
      <dgm:prSet/>
      <dgm:spPr/>
      <dgm:t>
        <a:bodyPr/>
        <a:lstStyle/>
        <a:p>
          <a:endParaRPr lang="en-US"/>
        </a:p>
      </dgm:t>
    </dgm:pt>
    <dgm:pt modelId="{CCBCDAE8-4D21-47D4-8FC7-D6D719966983}">
      <dgm:prSet/>
      <dgm:spPr/>
      <dgm:t>
        <a:bodyPr/>
        <a:lstStyle/>
        <a:p>
          <a:r>
            <a:rPr lang="en-US"/>
            <a:t>Employee informs district reason for absence</a:t>
          </a:r>
        </a:p>
      </dgm:t>
    </dgm:pt>
    <dgm:pt modelId="{D6AF1FD0-5CE5-4EDE-BE19-063FB1567771}" type="parTrans" cxnId="{8FDBA1CE-BDFD-4EA8-9F58-0953F73A451D}">
      <dgm:prSet/>
      <dgm:spPr/>
      <dgm:t>
        <a:bodyPr/>
        <a:lstStyle/>
        <a:p>
          <a:endParaRPr lang="en-US"/>
        </a:p>
      </dgm:t>
    </dgm:pt>
    <dgm:pt modelId="{3AB3D981-7961-4D6D-8660-A00BAD6A7FE4}" type="sibTrans" cxnId="{8FDBA1CE-BDFD-4EA8-9F58-0953F73A451D}">
      <dgm:prSet/>
      <dgm:spPr/>
      <dgm:t>
        <a:bodyPr/>
        <a:lstStyle/>
        <a:p>
          <a:endParaRPr lang="en-US"/>
        </a:p>
      </dgm:t>
    </dgm:pt>
    <dgm:pt modelId="{51B8FB44-2A2C-4114-BC44-48DFA065F953}">
      <dgm:prSet/>
      <dgm:spPr/>
      <dgm:t>
        <a:bodyPr/>
        <a:lstStyle/>
        <a:p>
          <a:r>
            <a:rPr lang="en-US"/>
            <a:t>Employee informs district what type of leave to use</a:t>
          </a:r>
        </a:p>
      </dgm:t>
    </dgm:pt>
    <dgm:pt modelId="{A6870CC2-1578-4ABB-B8C7-A820D15DC406}" type="parTrans" cxnId="{257A5A38-17EF-4C1F-BA30-20F1368C0390}">
      <dgm:prSet/>
      <dgm:spPr/>
      <dgm:t>
        <a:bodyPr/>
        <a:lstStyle/>
        <a:p>
          <a:endParaRPr lang="en-US"/>
        </a:p>
      </dgm:t>
    </dgm:pt>
    <dgm:pt modelId="{403ECDB4-84BD-404C-BCD1-27925C7F1D28}" type="sibTrans" cxnId="{257A5A38-17EF-4C1F-BA30-20F1368C0390}">
      <dgm:prSet/>
      <dgm:spPr/>
      <dgm:t>
        <a:bodyPr/>
        <a:lstStyle/>
        <a:p>
          <a:endParaRPr lang="en-US"/>
        </a:p>
      </dgm:t>
    </dgm:pt>
    <dgm:pt modelId="{C4C60CC0-B318-41B5-9DD8-128ACF995F2A}">
      <dgm:prSet/>
      <dgm:spPr/>
      <dgm:t>
        <a:bodyPr/>
        <a:lstStyle/>
        <a:p>
          <a:r>
            <a:rPr lang="en-US"/>
            <a:t>Worker’s Comp Offset form</a:t>
          </a:r>
        </a:p>
      </dgm:t>
    </dgm:pt>
    <dgm:pt modelId="{8669E183-CA93-4078-BEBF-8EFFDCA8C093}" type="parTrans" cxnId="{32CCAEB6-86D3-4C1D-AF39-D19641D0F2C9}">
      <dgm:prSet/>
      <dgm:spPr/>
      <dgm:t>
        <a:bodyPr/>
        <a:lstStyle/>
        <a:p>
          <a:endParaRPr lang="en-US"/>
        </a:p>
      </dgm:t>
    </dgm:pt>
    <dgm:pt modelId="{62CA455B-FC22-470F-A6F6-54B17DD05F3E}" type="sibTrans" cxnId="{32CCAEB6-86D3-4C1D-AF39-D19641D0F2C9}">
      <dgm:prSet/>
      <dgm:spPr/>
      <dgm:t>
        <a:bodyPr/>
        <a:lstStyle/>
        <a:p>
          <a:endParaRPr lang="en-US"/>
        </a:p>
      </dgm:t>
    </dgm:pt>
    <dgm:pt modelId="{04BFC527-D069-4556-9B3E-D811B439581B}" type="pres">
      <dgm:prSet presAssocID="{AD3D1A83-9B25-4AFF-AAF6-3980CE3512A9}" presName="linear" presStyleCnt="0">
        <dgm:presLayoutVars>
          <dgm:animLvl val="lvl"/>
          <dgm:resizeHandles val="exact"/>
        </dgm:presLayoutVars>
      </dgm:prSet>
      <dgm:spPr/>
    </dgm:pt>
    <dgm:pt modelId="{E63EC8F5-E55F-4E25-8A04-8AAD2130AC50}" type="pres">
      <dgm:prSet presAssocID="{93A8CE9A-DDFB-49B1-A825-A353CA9F05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9704292-9E00-47E7-A54B-318E1E8E68E8}" type="pres">
      <dgm:prSet presAssocID="{93A8CE9A-DDFB-49B1-A825-A353CA9F0562}" presName="childText" presStyleLbl="revTx" presStyleIdx="0" presStyleCnt="1">
        <dgm:presLayoutVars>
          <dgm:bulletEnabled val="1"/>
        </dgm:presLayoutVars>
      </dgm:prSet>
      <dgm:spPr/>
    </dgm:pt>
    <dgm:pt modelId="{9817C428-4B18-4D19-9A37-1002E79D518C}" type="pres">
      <dgm:prSet presAssocID="{C4C60CC0-B318-41B5-9DD8-128ACF995F2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A8B161B-7A98-4121-9760-157B5859FB18}" type="presOf" srcId="{C4C60CC0-B318-41B5-9DD8-128ACF995F2A}" destId="{9817C428-4B18-4D19-9A37-1002E79D518C}" srcOrd="0" destOrd="0" presId="urn:microsoft.com/office/officeart/2005/8/layout/vList2"/>
    <dgm:cxn modelId="{C7522E2A-F533-47FA-BAF7-A0D021C6BA82}" type="presOf" srcId="{51B8FB44-2A2C-4114-BC44-48DFA065F953}" destId="{C9704292-9E00-47E7-A54B-318E1E8E68E8}" srcOrd="0" destOrd="1" presId="urn:microsoft.com/office/officeart/2005/8/layout/vList2"/>
    <dgm:cxn modelId="{257A5A38-17EF-4C1F-BA30-20F1368C0390}" srcId="{93A8CE9A-DDFB-49B1-A825-A353CA9F0562}" destId="{51B8FB44-2A2C-4114-BC44-48DFA065F953}" srcOrd="1" destOrd="0" parTransId="{A6870CC2-1578-4ABB-B8C7-A820D15DC406}" sibTransId="{403ECDB4-84BD-404C-BCD1-27925C7F1D28}"/>
    <dgm:cxn modelId="{53840AAD-D3A2-4A24-8716-F0833067E8A3}" type="presOf" srcId="{CCBCDAE8-4D21-47D4-8FC7-D6D719966983}" destId="{C9704292-9E00-47E7-A54B-318E1E8E68E8}" srcOrd="0" destOrd="0" presId="urn:microsoft.com/office/officeart/2005/8/layout/vList2"/>
    <dgm:cxn modelId="{32CCAEB6-86D3-4C1D-AF39-D19641D0F2C9}" srcId="{AD3D1A83-9B25-4AFF-AAF6-3980CE3512A9}" destId="{C4C60CC0-B318-41B5-9DD8-128ACF995F2A}" srcOrd="1" destOrd="0" parTransId="{8669E183-CA93-4078-BEBF-8EFFDCA8C093}" sibTransId="{62CA455B-FC22-470F-A6F6-54B17DD05F3E}"/>
    <dgm:cxn modelId="{8FDBA1CE-BDFD-4EA8-9F58-0953F73A451D}" srcId="{93A8CE9A-DDFB-49B1-A825-A353CA9F0562}" destId="{CCBCDAE8-4D21-47D4-8FC7-D6D719966983}" srcOrd="0" destOrd="0" parTransId="{D6AF1FD0-5CE5-4EDE-BE19-063FB1567771}" sibTransId="{3AB3D981-7961-4D6D-8660-A00BAD6A7FE4}"/>
    <dgm:cxn modelId="{D9A404CF-6B23-426D-BE19-C32340556D3E}" type="presOf" srcId="{AD3D1A83-9B25-4AFF-AAF6-3980CE3512A9}" destId="{04BFC527-D069-4556-9B3E-D811B439581B}" srcOrd="0" destOrd="0" presId="urn:microsoft.com/office/officeart/2005/8/layout/vList2"/>
    <dgm:cxn modelId="{A6F98DDA-24CB-4635-BD41-EC263669AA71}" srcId="{AD3D1A83-9B25-4AFF-AAF6-3980CE3512A9}" destId="{93A8CE9A-DDFB-49B1-A825-A353CA9F0562}" srcOrd="0" destOrd="0" parTransId="{71A6FC06-3600-40F5-8FDB-006D284D3B3B}" sibTransId="{A287F66F-BC22-477E-A1E5-140B18116590}"/>
    <dgm:cxn modelId="{C1AD96E3-AAA2-4CFD-9124-6327FB2CF4BB}" type="presOf" srcId="{93A8CE9A-DDFB-49B1-A825-A353CA9F0562}" destId="{E63EC8F5-E55F-4E25-8A04-8AAD2130AC50}" srcOrd="0" destOrd="0" presId="urn:microsoft.com/office/officeart/2005/8/layout/vList2"/>
    <dgm:cxn modelId="{E5C64DFE-3F4F-4118-98A0-77DB4E941FBD}" type="presParOf" srcId="{04BFC527-D069-4556-9B3E-D811B439581B}" destId="{E63EC8F5-E55F-4E25-8A04-8AAD2130AC50}" srcOrd="0" destOrd="0" presId="urn:microsoft.com/office/officeart/2005/8/layout/vList2"/>
    <dgm:cxn modelId="{211E99A8-92FC-4AE5-BC04-6D20DACD0099}" type="presParOf" srcId="{04BFC527-D069-4556-9B3E-D811B439581B}" destId="{C9704292-9E00-47E7-A54B-318E1E8E68E8}" srcOrd="1" destOrd="0" presId="urn:microsoft.com/office/officeart/2005/8/layout/vList2"/>
    <dgm:cxn modelId="{E7FAC585-8BA9-47BF-ABE2-8C20B4AFCAF8}" type="presParOf" srcId="{04BFC527-D069-4556-9B3E-D811B439581B}" destId="{9817C428-4B18-4D19-9A37-1002E79D518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1E749A-69E8-4B80-8A92-9D73F40AF8E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27EEFF5-3B57-47C0-8FA0-D1A91C2DA076}">
      <dgm:prSet/>
      <dgm:spPr/>
      <dgm:t>
        <a:bodyPr/>
        <a:lstStyle/>
        <a:p>
          <a:r>
            <a:rPr lang="en-US"/>
            <a:t>Must notify employee of eligibility within 5 BUSINESS days in writing &amp; include Notice of Rights &amp; Responsibilities </a:t>
          </a:r>
        </a:p>
      </dgm:t>
    </dgm:pt>
    <dgm:pt modelId="{835063C2-119F-4A0F-A49A-EC0E55757710}" type="parTrans" cxnId="{8BCDB12F-17F5-4F69-BD85-18BD0A818B64}">
      <dgm:prSet/>
      <dgm:spPr/>
      <dgm:t>
        <a:bodyPr/>
        <a:lstStyle/>
        <a:p>
          <a:endParaRPr lang="en-US"/>
        </a:p>
      </dgm:t>
    </dgm:pt>
    <dgm:pt modelId="{05CEC43C-5EFE-4BE0-8ADC-5A0B521C81CB}" type="sibTrans" cxnId="{8BCDB12F-17F5-4F69-BD85-18BD0A818B64}">
      <dgm:prSet/>
      <dgm:spPr/>
      <dgm:t>
        <a:bodyPr/>
        <a:lstStyle/>
        <a:p>
          <a:endParaRPr lang="en-US"/>
        </a:p>
      </dgm:t>
    </dgm:pt>
    <dgm:pt modelId="{18E831D6-0ECF-4C38-B937-BF2ABDFD21E0}">
      <dgm:prSet/>
      <dgm:spPr/>
      <dgm:t>
        <a:bodyPr/>
        <a:lstStyle/>
        <a:p>
          <a:r>
            <a:rPr lang="en-US"/>
            <a:t>Must notify employee of DESIGNATION within 5 business days</a:t>
          </a:r>
        </a:p>
      </dgm:t>
    </dgm:pt>
    <dgm:pt modelId="{ADBFC124-4730-4860-AE7F-2CC7EB34F0FE}" type="parTrans" cxnId="{5830F456-4150-4676-88BD-7C75ABD60527}">
      <dgm:prSet/>
      <dgm:spPr/>
      <dgm:t>
        <a:bodyPr/>
        <a:lstStyle/>
        <a:p>
          <a:endParaRPr lang="en-US"/>
        </a:p>
      </dgm:t>
    </dgm:pt>
    <dgm:pt modelId="{B3205B70-101C-4C57-908E-14F642A2B4CF}" type="sibTrans" cxnId="{5830F456-4150-4676-88BD-7C75ABD60527}">
      <dgm:prSet/>
      <dgm:spPr/>
      <dgm:t>
        <a:bodyPr/>
        <a:lstStyle/>
        <a:p>
          <a:endParaRPr lang="en-US"/>
        </a:p>
      </dgm:t>
    </dgm:pt>
    <dgm:pt modelId="{FC91A084-6009-491B-857D-89D30005AE57}">
      <dgm:prSet/>
      <dgm:spPr/>
      <dgm:t>
        <a:bodyPr/>
        <a:lstStyle/>
        <a:p>
          <a:r>
            <a:rPr lang="en-US"/>
            <a:t>Retroactive determination </a:t>
          </a:r>
        </a:p>
      </dgm:t>
    </dgm:pt>
    <dgm:pt modelId="{19B554DB-5B89-48C1-A849-2D97F5B0C1EB}" type="parTrans" cxnId="{6E7EC870-AF65-47E6-86BD-0483AAC993A9}">
      <dgm:prSet/>
      <dgm:spPr/>
      <dgm:t>
        <a:bodyPr/>
        <a:lstStyle/>
        <a:p>
          <a:endParaRPr lang="en-US"/>
        </a:p>
      </dgm:t>
    </dgm:pt>
    <dgm:pt modelId="{B340B7BF-2DE4-4705-8F9E-026E9427E559}" type="sibTrans" cxnId="{6E7EC870-AF65-47E6-86BD-0483AAC993A9}">
      <dgm:prSet/>
      <dgm:spPr/>
      <dgm:t>
        <a:bodyPr/>
        <a:lstStyle/>
        <a:p>
          <a:endParaRPr lang="en-US"/>
        </a:p>
      </dgm:t>
    </dgm:pt>
    <dgm:pt modelId="{0FF5A302-4C98-48A8-A01F-F0997E0CD55C}" type="pres">
      <dgm:prSet presAssocID="{B11E749A-69E8-4B80-8A92-9D73F40AF8E2}" presName="root" presStyleCnt="0">
        <dgm:presLayoutVars>
          <dgm:dir/>
          <dgm:resizeHandles val="exact"/>
        </dgm:presLayoutVars>
      </dgm:prSet>
      <dgm:spPr/>
    </dgm:pt>
    <dgm:pt modelId="{26F04A87-F8CB-457C-8DF1-7BE9EEC7F3B2}" type="pres">
      <dgm:prSet presAssocID="{427EEFF5-3B57-47C0-8FA0-D1A91C2DA076}" presName="compNode" presStyleCnt="0"/>
      <dgm:spPr/>
    </dgm:pt>
    <dgm:pt modelId="{EE1510D5-B64A-4C6B-AD57-B1442F9CBA76}" type="pres">
      <dgm:prSet presAssocID="{427EEFF5-3B57-47C0-8FA0-D1A91C2DA076}" presName="bgRect" presStyleLbl="bgShp" presStyleIdx="0" presStyleCnt="3"/>
      <dgm:spPr/>
    </dgm:pt>
    <dgm:pt modelId="{89242495-DC86-4AF1-B0DE-133D1452B54F}" type="pres">
      <dgm:prSet presAssocID="{427EEFF5-3B57-47C0-8FA0-D1A91C2DA07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9573B0D-4567-442F-A833-F538B83B8873}" type="pres">
      <dgm:prSet presAssocID="{427EEFF5-3B57-47C0-8FA0-D1A91C2DA076}" presName="spaceRect" presStyleCnt="0"/>
      <dgm:spPr/>
    </dgm:pt>
    <dgm:pt modelId="{8CAA186D-47A9-4248-AA45-E2B614AE1DDE}" type="pres">
      <dgm:prSet presAssocID="{427EEFF5-3B57-47C0-8FA0-D1A91C2DA076}" presName="parTx" presStyleLbl="revTx" presStyleIdx="0" presStyleCnt="3">
        <dgm:presLayoutVars>
          <dgm:chMax val="0"/>
          <dgm:chPref val="0"/>
        </dgm:presLayoutVars>
      </dgm:prSet>
      <dgm:spPr/>
    </dgm:pt>
    <dgm:pt modelId="{A65EDBC9-B2A3-4ABC-83BD-119ECF20345A}" type="pres">
      <dgm:prSet presAssocID="{05CEC43C-5EFE-4BE0-8ADC-5A0B521C81CB}" presName="sibTrans" presStyleCnt="0"/>
      <dgm:spPr/>
    </dgm:pt>
    <dgm:pt modelId="{3416CFA5-5390-49F3-89E8-3FA3D19A3BEF}" type="pres">
      <dgm:prSet presAssocID="{18E831D6-0ECF-4C38-B937-BF2ABDFD21E0}" presName="compNode" presStyleCnt="0"/>
      <dgm:spPr/>
    </dgm:pt>
    <dgm:pt modelId="{2751306A-9470-42D5-AF6A-1283FDFFE545}" type="pres">
      <dgm:prSet presAssocID="{18E831D6-0ECF-4C38-B937-BF2ABDFD21E0}" presName="bgRect" presStyleLbl="bgShp" presStyleIdx="1" presStyleCnt="3"/>
      <dgm:spPr/>
    </dgm:pt>
    <dgm:pt modelId="{B53FB565-690C-4949-8FAA-8E602F73FD72}" type="pres">
      <dgm:prSet presAssocID="{18E831D6-0ECF-4C38-B937-BF2ABDFD21E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C14CED2-CAEF-4A5A-A2BD-43693DA8FC2A}" type="pres">
      <dgm:prSet presAssocID="{18E831D6-0ECF-4C38-B937-BF2ABDFD21E0}" presName="spaceRect" presStyleCnt="0"/>
      <dgm:spPr/>
    </dgm:pt>
    <dgm:pt modelId="{1EEB7731-B6F8-4C01-AF67-3DD4B4CF3780}" type="pres">
      <dgm:prSet presAssocID="{18E831D6-0ECF-4C38-B937-BF2ABDFD21E0}" presName="parTx" presStyleLbl="revTx" presStyleIdx="1" presStyleCnt="3">
        <dgm:presLayoutVars>
          <dgm:chMax val="0"/>
          <dgm:chPref val="0"/>
        </dgm:presLayoutVars>
      </dgm:prSet>
      <dgm:spPr/>
    </dgm:pt>
    <dgm:pt modelId="{332F0467-D36D-423A-99E5-2220C0258309}" type="pres">
      <dgm:prSet presAssocID="{B3205B70-101C-4C57-908E-14F642A2B4CF}" presName="sibTrans" presStyleCnt="0"/>
      <dgm:spPr/>
    </dgm:pt>
    <dgm:pt modelId="{B1C81B54-9D19-4F44-A714-73978C0D8B0D}" type="pres">
      <dgm:prSet presAssocID="{FC91A084-6009-491B-857D-89D30005AE57}" presName="compNode" presStyleCnt="0"/>
      <dgm:spPr/>
    </dgm:pt>
    <dgm:pt modelId="{BDF4CC9F-7126-4064-9506-60FB9BCF7753}" type="pres">
      <dgm:prSet presAssocID="{FC91A084-6009-491B-857D-89D30005AE57}" presName="bgRect" presStyleLbl="bgShp" presStyleIdx="2" presStyleCnt="3"/>
      <dgm:spPr/>
    </dgm:pt>
    <dgm:pt modelId="{EF169143-B184-48C6-A02A-E6EAF39CAA39}" type="pres">
      <dgm:prSet presAssocID="{FC91A084-6009-491B-857D-89D30005AE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8AD1ACD-C085-4752-B52A-0994A1F79FE5}" type="pres">
      <dgm:prSet presAssocID="{FC91A084-6009-491B-857D-89D30005AE57}" presName="spaceRect" presStyleCnt="0"/>
      <dgm:spPr/>
    </dgm:pt>
    <dgm:pt modelId="{6BB485EE-1605-42BC-8AFD-CB98E817E61C}" type="pres">
      <dgm:prSet presAssocID="{FC91A084-6009-491B-857D-89D30005AE5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1E04A08-E08E-40E4-A244-6FD80F302AC0}" type="presOf" srcId="{B11E749A-69E8-4B80-8A92-9D73F40AF8E2}" destId="{0FF5A302-4C98-48A8-A01F-F0997E0CD55C}" srcOrd="0" destOrd="0" presId="urn:microsoft.com/office/officeart/2018/2/layout/IconVerticalSolidList"/>
    <dgm:cxn modelId="{0EED7C08-77ED-4E65-B01F-75EF8A64CB1C}" type="presOf" srcId="{427EEFF5-3B57-47C0-8FA0-D1A91C2DA076}" destId="{8CAA186D-47A9-4248-AA45-E2B614AE1DDE}" srcOrd="0" destOrd="0" presId="urn:microsoft.com/office/officeart/2018/2/layout/IconVerticalSolidList"/>
    <dgm:cxn modelId="{8BCDB12F-17F5-4F69-BD85-18BD0A818B64}" srcId="{B11E749A-69E8-4B80-8A92-9D73F40AF8E2}" destId="{427EEFF5-3B57-47C0-8FA0-D1A91C2DA076}" srcOrd="0" destOrd="0" parTransId="{835063C2-119F-4A0F-A49A-EC0E55757710}" sibTransId="{05CEC43C-5EFE-4BE0-8ADC-5A0B521C81CB}"/>
    <dgm:cxn modelId="{6E7EC870-AF65-47E6-86BD-0483AAC993A9}" srcId="{B11E749A-69E8-4B80-8A92-9D73F40AF8E2}" destId="{FC91A084-6009-491B-857D-89D30005AE57}" srcOrd="2" destOrd="0" parTransId="{19B554DB-5B89-48C1-A849-2D97F5B0C1EB}" sibTransId="{B340B7BF-2DE4-4705-8F9E-026E9427E559}"/>
    <dgm:cxn modelId="{2862CC55-970D-443F-B17E-4618CCA72706}" type="presOf" srcId="{18E831D6-0ECF-4C38-B937-BF2ABDFD21E0}" destId="{1EEB7731-B6F8-4C01-AF67-3DD4B4CF3780}" srcOrd="0" destOrd="0" presId="urn:microsoft.com/office/officeart/2018/2/layout/IconVerticalSolidList"/>
    <dgm:cxn modelId="{5830F456-4150-4676-88BD-7C75ABD60527}" srcId="{B11E749A-69E8-4B80-8A92-9D73F40AF8E2}" destId="{18E831D6-0ECF-4C38-B937-BF2ABDFD21E0}" srcOrd="1" destOrd="0" parTransId="{ADBFC124-4730-4860-AE7F-2CC7EB34F0FE}" sibTransId="{B3205B70-101C-4C57-908E-14F642A2B4CF}"/>
    <dgm:cxn modelId="{5963FC9B-3860-46F1-8AD3-76D9EC9E1F50}" type="presOf" srcId="{FC91A084-6009-491B-857D-89D30005AE57}" destId="{6BB485EE-1605-42BC-8AFD-CB98E817E61C}" srcOrd="0" destOrd="0" presId="urn:microsoft.com/office/officeart/2018/2/layout/IconVerticalSolidList"/>
    <dgm:cxn modelId="{7F3D344D-0924-4DA3-8522-C3405C1F9D83}" type="presParOf" srcId="{0FF5A302-4C98-48A8-A01F-F0997E0CD55C}" destId="{26F04A87-F8CB-457C-8DF1-7BE9EEC7F3B2}" srcOrd="0" destOrd="0" presId="urn:microsoft.com/office/officeart/2018/2/layout/IconVerticalSolidList"/>
    <dgm:cxn modelId="{96A3EAC3-C259-4DE9-A57D-73B970FA74BB}" type="presParOf" srcId="{26F04A87-F8CB-457C-8DF1-7BE9EEC7F3B2}" destId="{EE1510D5-B64A-4C6B-AD57-B1442F9CBA76}" srcOrd="0" destOrd="0" presId="urn:microsoft.com/office/officeart/2018/2/layout/IconVerticalSolidList"/>
    <dgm:cxn modelId="{E4C63DC5-0E50-45A5-907A-CDFCF03D99F5}" type="presParOf" srcId="{26F04A87-F8CB-457C-8DF1-7BE9EEC7F3B2}" destId="{89242495-DC86-4AF1-B0DE-133D1452B54F}" srcOrd="1" destOrd="0" presId="urn:microsoft.com/office/officeart/2018/2/layout/IconVerticalSolidList"/>
    <dgm:cxn modelId="{94B35EFD-22EC-41C3-9D80-7441B139AA7A}" type="presParOf" srcId="{26F04A87-F8CB-457C-8DF1-7BE9EEC7F3B2}" destId="{C9573B0D-4567-442F-A833-F538B83B8873}" srcOrd="2" destOrd="0" presId="urn:microsoft.com/office/officeart/2018/2/layout/IconVerticalSolidList"/>
    <dgm:cxn modelId="{E6C3BA00-D996-418E-88E4-D757DC35535F}" type="presParOf" srcId="{26F04A87-F8CB-457C-8DF1-7BE9EEC7F3B2}" destId="{8CAA186D-47A9-4248-AA45-E2B614AE1DDE}" srcOrd="3" destOrd="0" presId="urn:microsoft.com/office/officeart/2018/2/layout/IconVerticalSolidList"/>
    <dgm:cxn modelId="{B749988A-B9CF-4F8B-A6FD-2416909052F5}" type="presParOf" srcId="{0FF5A302-4C98-48A8-A01F-F0997E0CD55C}" destId="{A65EDBC9-B2A3-4ABC-83BD-119ECF20345A}" srcOrd="1" destOrd="0" presId="urn:microsoft.com/office/officeart/2018/2/layout/IconVerticalSolidList"/>
    <dgm:cxn modelId="{C3EA75AA-43D7-43B9-A47E-5842E05BDD64}" type="presParOf" srcId="{0FF5A302-4C98-48A8-A01F-F0997E0CD55C}" destId="{3416CFA5-5390-49F3-89E8-3FA3D19A3BEF}" srcOrd="2" destOrd="0" presId="urn:microsoft.com/office/officeart/2018/2/layout/IconVerticalSolidList"/>
    <dgm:cxn modelId="{BC1531A2-5AEA-460E-886A-A530AEB3FD6A}" type="presParOf" srcId="{3416CFA5-5390-49F3-89E8-3FA3D19A3BEF}" destId="{2751306A-9470-42D5-AF6A-1283FDFFE545}" srcOrd="0" destOrd="0" presId="urn:microsoft.com/office/officeart/2018/2/layout/IconVerticalSolidList"/>
    <dgm:cxn modelId="{89CD119D-B10D-48F5-B7E2-F7D2DF56AB15}" type="presParOf" srcId="{3416CFA5-5390-49F3-89E8-3FA3D19A3BEF}" destId="{B53FB565-690C-4949-8FAA-8E602F73FD72}" srcOrd="1" destOrd="0" presId="urn:microsoft.com/office/officeart/2018/2/layout/IconVerticalSolidList"/>
    <dgm:cxn modelId="{9BF1FA58-C211-44E9-8083-F37E12851777}" type="presParOf" srcId="{3416CFA5-5390-49F3-89E8-3FA3D19A3BEF}" destId="{CC14CED2-CAEF-4A5A-A2BD-43693DA8FC2A}" srcOrd="2" destOrd="0" presId="urn:microsoft.com/office/officeart/2018/2/layout/IconVerticalSolidList"/>
    <dgm:cxn modelId="{F9DF06A6-116D-4EF8-AA62-E5E073350369}" type="presParOf" srcId="{3416CFA5-5390-49F3-89E8-3FA3D19A3BEF}" destId="{1EEB7731-B6F8-4C01-AF67-3DD4B4CF3780}" srcOrd="3" destOrd="0" presId="urn:microsoft.com/office/officeart/2018/2/layout/IconVerticalSolidList"/>
    <dgm:cxn modelId="{4F1C871F-C014-4915-B35B-B6CA2CFC8EEF}" type="presParOf" srcId="{0FF5A302-4C98-48A8-A01F-F0997E0CD55C}" destId="{332F0467-D36D-423A-99E5-2220C0258309}" srcOrd="3" destOrd="0" presId="urn:microsoft.com/office/officeart/2018/2/layout/IconVerticalSolidList"/>
    <dgm:cxn modelId="{7DFDE76B-51C9-477B-87F5-EF2133B41753}" type="presParOf" srcId="{0FF5A302-4C98-48A8-A01F-F0997E0CD55C}" destId="{B1C81B54-9D19-4F44-A714-73978C0D8B0D}" srcOrd="4" destOrd="0" presId="urn:microsoft.com/office/officeart/2018/2/layout/IconVerticalSolidList"/>
    <dgm:cxn modelId="{EFC19DD7-DD0E-4CE0-B7D2-7864EF6B80C7}" type="presParOf" srcId="{B1C81B54-9D19-4F44-A714-73978C0D8B0D}" destId="{BDF4CC9F-7126-4064-9506-60FB9BCF7753}" srcOrd="0" destOrd="0" presId="urn:microsoft.com/office/officeart/2018/2/layout/IconVerticalSolidList"/>
    <dgm:cxn modelId="{4C3A9322-014C-41F5-BDB2-905167D3A8EC}" type="presParOf" srcId="{B1C81B54-9D19-4F44-A714-73978C0D8B0D}" destId="{EF169143-B184-48C6-A02A-E6EAF39CAA39}" srcOrd="1" destOrd="0" presId="urn:microsoft.com/office/officeart/2018/2/layout/IconVerticalSolidList"/>
    <dgm:cxn modelId="{49345D30-3B26-4863-B259-B0146B95662E}" type="presParOf" srcId="{B1C81B54-9D19-4F44-A714-73978C0D8B0D}" destId="{E8AD1ACD-C085-4752-B52A-0994A1F79FE5}" srcOrd="2" destOrd="0" presId="urn:microsoft.com/office/officeart/2018/2/layout/IconVerticalSolidList"/>
    <dgm:cxn modelId="{91D66474-17F8-473B-8D28-E3F8137E8A92}" type="presParOf" srcId="{B1C81B54-9D19-4F44-A714-73978C0D8B0D}" destId="{6BB485EE-1605-42BC-8AFD-CB98E817E6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9DD29F-69DC-4F1E-9CD0-322272A78E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C1DD32-155B-41A0-983C-D4B7495F0D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Conduct interviews and make job offers (as needed)</a:t>
          </a:r>
        </a:p>
      </dgm:t>
    </dgm:pt>
    <dgm:pt modelId="{B09340C8-5F18-4B97-9F75-EB62FC4DB76B}" type="parTrans" cxnId="{4998359D-5B0F-4CF9-B82D-660833656E57}">
      <dgm:prSet/>
      <dgm:spPr/>
      <dgm:t>
        <a:bodyPr/>
        <a:lstStyle/>
        <a:p>
          <a:endParaRPr lang="en-US"/>
        </a:p>
      </dgm:t>
    </dgm:pt>
    <dgm:pt modelId="{2157E1A8-53E5-44FE-A210-7E7E63A34437}" type="sibTrans" cxnId="{4998359D-5B0F-4CF9-B82D-660833656E57}">
      <dgm:prSet/>
      <dgm:spPr/>
      <dgm:t>
        <a:bodyPr/>
        <a:lstStyle/>
        <a:p>
          <a:endParaRPr lang="en-US"/>
        </a:p>
      </dgm:t>
    </dgm:pt>
    <dgm:pt modelId="{425B43E9-E48C-4067-B148-A090EE6661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Onboard new hires (as needed)</a:t>
          </a:r>
        </a:p>
      </dgm:t>
    </dgm:pt>
    <dgm:pt modelId="{46B1198B-F4BA-4540-8007-47F445337592}" type="parTrans" cxnId="{32563FD4-B5C2-4B0B-8A0B-703D69308C0E}">
      <dgm:prSet/>
      <dgm:spPr/>
      <dgm:t>
        <a:bodyPr/>
        <a:lstStyle/>
        <a:p>
          <a:endParaRPr lang="en-US"/>
        </a:p>
      </dgm:t>
    </dgm:pt>
    <dgm:pt modelId="{DC879CE5-B555-4E76-969E-AEBCD4EB36DE}" type="sibTrans" cxnId="{32563FD4-B5C2-4B0B-8A0B-703D69308C0E}">
      <dgm:prSet/>
      <dgm:spPr/>
      <dgm:t>
        <a:bodyPr/>
        <a:lstStyle/>
        <a:p>
          <a:endParaRPr lang="en-US"/>
        </a:p>
      </dgm:t>
    </dgm:pt>
    <dgm:pt modelId="{76DD71BA-8B5A-43B9-A045-861736C6DC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Ensure compliance with ACA requirements </a:t>
          </a:r>
        </a:p>
      </dgm:t>
    </dgm:pt>
    <dgm:pt modelId="{7841E992-EB00-4F61-BEBB-D650EF63D3D9}" type="parTrans" cxnId="{5715834C-9A1D-4754-B4E7-7AE51D7D2FC6}">
      <dgm:prSet/>
      <dgm:spPr/>
      <dgm:t>
        <a:bodyPr/>
        <a:lstStyle/>
        <a:p>
          <a:endParaRPr lang="en-US"/>
        </a:p>
      </dgm:t>
    </dgm:pt>
    <dgm:pt modelId="{079049F0-8F5D-4E7D-861B-0BFE171D2B92}" type="sibTrans" cxnId="{5715834C-9A1D-4754-B4E7-7AE51D7D2FC6}">
      <dgm:prSet/>
      <dgm:spPr/>
      <dgm:t>
        <a:bodyPr/>
        <a:lstStyle/>
        <a:p>
          <a:endParaRPr lang="en-US"/>
        </a:p>
      </dgm:t>
    </dgm:pt>
    <dgm:pt modelId="{EB17B440-9B54-4595-95F5-C7D52B7DE7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Conduct campus check ins </a:t>
          </a:r>
        </a:p>
      </dgm:t>
    </dgm:pt>
    <dgm:pt modelId="{0DAD9BD4-36B7-46F1-A110-842A13AD4449}" type="parTrans" cxnId="{ED1EE544-4033-4DAC-A80A-93A1394909AA}">
      <dgm:prSet/>
      <dgm:spPr/>
      <dgm:t>
        <a:bodyPr/>
        <a:lstStyle/>
        <a:p>
          <a:endParaRPr lang="en-US"/>
        </a:p>
      </dgm:t>
    </dgm:pt>
    <dgm:pt modelId="{43FF2EB6-3879-4DD0-BC32-66BD398BC57E}" type="sibTrans" cxnId="{ED1EE544-4033-4DAC-A80A-93A1394909AA}">
      <dgm:prSet/>
      <dgm:spPr/>
      <dgm:t>
        <a:bodyPr/>
        <a:lstStyle/>
        <a:p>
          <a:endParaRPr lang="en-US"/>
        </a:p>
      </dgm:t>
    </dgm:pt>
    <dgm:pt modelId="{F07DE455-A060-4E71-8D2C-45B1FCBBB5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 fill rates</a:t>
          </a:r>
        </a:p>
      </dgm:t>
    </dgm:pt>
    <dgm:pt modelId="{A316C5A7-2370-42ED-BD23-E45F08DBA8D7}" type="parTrans" cxnId="{1B1ACF82-D11C-428B-B88D-31AAF5A6CEE7}">
      <dgm:prSet/>
      <dgm:spPr/>
      <dgm:t>
        <a:bodyPr/>
        <a:lstStyle/>
        <a:p>
          <a:endParaRPr lang="en-US"/>
        </a:p>
      </dgm:t>
    </dgm:pt>
    <dgm:pt modelId="{3D999F0F-875D-4778-89E2-0F6D3B82E32A}" type="sibTrans" cxnId="{1B1ACF82-D11C-428B-B88D-31AAF5A6CEE7}">
      <dgm:prSet/>
      <dgm:spPr/>
      <dgm:t>
        <a:bodyPr/>
        <a:lstStyle/>
        <a:p>
          <a:endParaRPr lang="en-US"/>
        </a:p>
      </dgm:t>
    </dgm:pt>
    <dgm:pt modelId="{7EFF9C77-8537-4E79-A1D7-704D36085A1C}" type="pres">
      <dgm:prSet presAssocID="{899DD29F-69DC-4F1E-9CD0-322272A78E9C}" presName="root" presStyleCnt="0">
        <dgm:presLayoutVars>
          <dgm:dir/>
          <dgm:resizeHandles val="exact"/>
        </dgm:presLayoutVars>
      </dgm:prSet>
      <dgm:spPr/>
    </dgm:pt>
    <dgm:pt modelId="{7E0F0948-8E5A-40D6-996C-AFDBCD5DF2D9}" type="pres">
      <dgm:prSet presAssocID="{13C1DD32-155B-41A0-983C-D4B7495F0DA1}" presName="compNode" presStyleCnt="0"/>
      <dgm:spPr/>
    </dgm:pt>
    <dgm:pt modelId="{F3056B1B-F6FB-4D89-8FE7-63F69AA065E9}" type="pres">
      <dgm:prSet presAssocID="{13C1DD32-155B-41A0-983C-D4B7495F0DA1}" presName="bgRect" presStyleLbl="bgShp" presStyleIdx="0" presStyleCnt="5"/>
      <dgm:spPr/>
    </dgm:pt>
    <dgm:pt modelId="{41DA95DF-C62A-45BB-9B20-0F480A418845}" type="pres">
      <dgm:prSet presAssocID="{13C1DD32-155B-41A0-983C-D4B7495F0DA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19BDB047-B955-4003-AB0E-A1162EBCA441}" type="pres">
      <dgm:prSet presAssocID="{13C1DD32-155B-41A0-983C-D4B7495F0DA1}" presName="spaceRect" presStyleCnt="0"/>
      <dgm:spPr/>
    </dgm:pt>
    <dgm:pt modelId="{BB4E8192-2302-4BA8-9DB3-B3F850F9114E}" type="pres">
      <dgm:prSet presAssocID="{13C1DD32-155B-41A0-983C-D4B7495F0DA1}" presName="parTx" presStyleLbl="revTx" presStyleIdx="0" presStyleCnt="5">
        <dgm:presLayoutVars>
          <dgm:chMax val="0"/>
          <dgm:chPref val="0"/>
        </dgm:presLayoutVars>
      </dgm:prSet>
      <dgm:spPr/>
    </dgm:pt>
    <dgm:pt modelId="{D6EC9DEE-D486-4418-9C81-982E85AAEB63}" type="pres">
      <dgm:prSet presAssocID="{2157E1A8-53E5-44FE-A210-7E7E63A34437}" presName="sibTrans" presStyleCnt="0"/>
      <dgm:spPr/>
    </dgm:pt>
    <dgm:pt modelId="{87DF385D-6826-40D6-B519-0996F5028431}" type="pres">
      <dgm:prSet presAssocID="{425B43E9-E48C-4067-B148-A090EE6661E1}" presName="compNode" presStyleCnt="0"/>
      <dgm:spPr/>
    </dgm:pt>
    <dgm:pt modelId="{FCDBCC90-BAC8-4357-8CEE-33437D99D0A6}" type="pres">
      <dgm:prSet presAssocID="{425B43E9-E48C-4067-B148-A090EE6661E1}" presName="bgRect" presStyleLbl="bgShp" presStyleIdx="1" presStyleCnt="5"/>
      <dgm:spPr/>
    </dgm:pt>
    <dgm:pt modelId="{82326F4C-87E6-4D41-A661-4D1283FA3806}" type="pres">
      <dgm:prSet presAssocID="{425B43E9-E48C-4067-B148-A090EE6661E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27381E22-00E1-483F-9701-CF304CFD4D91}" type="pres">
      <dgm:prSet presAssocID="{425B43E9-E48C-4067-B148-A090EE6661E1}" presName="spaceRect" presStyleCnt="0"/>
      <dgm:spPr/>
    </dgm:pt>
    <dgm:pt modelId="{423140B2-33D1-4309-8C55-D1EB84F651B3}" type="pres">
      <dgm:prSet presAssocID="{425B43E9-E48C-4067-B148-A090EE6661E1}" presName="parTx" presStyleLbl="revTx" presStyleIdx="1" presStyleCnt="5">
        <dgm:presLayoutVars>
          <dgm:chMax val="0"/>
          <dgm:chPref val="0"/>
        </dgm:presLayoutVars>
      </dgm:prSet>
      <dgm:spPr/>
    </dgm:pt>
    <dgm:pt modelId="{A5C22BEC-16BE-4458-82A8-BED646784268}" type="pres">
      <dgm:prSet presAssocID="{DC879CE5-B555-4E76-969E-AEBCD4EB36DE}" presName="sibTrans" presStyleCnt="0"/>
      <dgm:spPr/>
    </dgm:pt>
    <dgm:pt modelId="{E7ECB382-1CD4-42AB-8415-111B55A65203}" type="pres">
      <dgm:prSet presAssocID="{76DD71BA-8B5A-43B9-A045-861736C6DC4E}" presName="compNode" presStyleCnt="0"/>
      <dgm:spPr/>
    </dgm:pt>
    <dgm:pt modelId="{A14C405B-8C76-4D22-9A6C-C248F9E436FF}" type="pres">
      <dgm:prSet presAssocID="{76DD71BA-8B5A-43B9-A045-861736C6DC4E}" presName="bgRect" presStyleLbl="bgShp" presStyleIdx="2" presStyleCnt="5"/>
      <dgm:spPr/>
    </dgm:pt>
    <dgm:pt modelId="{2D1926DC-3C51-4F2F-A3F2-0BE48E347C50}" type="pres">
      <dgm:prSet presAssocID="{76DD71BA-8B5A-43B9-A045-861736C6DC4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2708BB-2C39-41D0-9037-C1EBCCF980E5}" type="pres">
      <dgm:prSet presAssocID="{76DD71BA-8B5A-43B9-A045-861736C6DC4E}" presName="spaceRect" presStyleCnt="0"/>
      <dgm:spPr/>
    </dgm:pt>
    <dgm:pt modelId="{F0311635-AE6E-45D4-A49F-161715F99CD4}" type="pres">
      <dgm:prSet presAssocID="{76DD71BA-8B5A-43B9-A045-861736C6DC4E}" presName="parTx" presStyleLbl="revTx" presStyleIdx="2" presStyleCnt="5">
        <dgm:presLayoutVars>
          <dgm:chMax val="0"/>
          <dgm:chPref val="0"/>
        </dgm:presLayoutVars>
      </dgm:prSet>
      <dgm:spPr/>
    </dgm:pt>
    <dgm:pt modelId="{EB9705EB-D140-4545-9675-3C93CF1B6DFA}" type="pres">
      <dgm:prSet presAssocID="{079049F0-8F5D-4E7D-861B-0BFE171D2B92}" presName="sibTrans" presStyleCnt="0"/>
      <dgm:spPr/>
    </dgm:pt>
    <dgm:pt modelId="{AEB03150-7DBD-4CBD-ADE6-EBA57F9EA0F4}" type="pres">
      <dgm:prSet presAssocID="{EB17B440-9B54-4595-95F5-C7D52B7DE740}" presName="compNode" presStyleCnt="0"/>
      <dgm:spPr/>
    </dgm:pt>
    <dgm:pt modelId="{DF19B40A-593A-4628-ADE9-8589DAC56264}" type="pres">
      <dgm:prSet presAssocID="{EB17B440-9B54-4595-95F5-C7D52B7DE740}" presName="bgRect" presStyleLbl="bgShp" presStyleIdx="3" presStyleCnt="5"/>
      <dgm:spPr/>
    </dgm:pt>
    <dgm:pt modelId="{D6C8E53E-6127-4E9B-BA5E-241216266FCA}" type="pres">
      <dgm:prSet presAssocID="{EB17B440-9B54-4595-95F5-C7D52B7DE74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D2455C7-9D5D-4EE3-9777-D9D99FE3CF1C}" type="pres">
      <dgm:prSet presAssocID="{EB17B440-9B54-4595-95F5-C7D52B7DE740}" presName="spaceRect" presStyleCnt="0"/>
      <dgm:spPr/>
    </dgm:pt>
    <dgm:pt modelId="{FD6EB37E-9B99-4CDF-ABEF-94F20B719493}" type="pres">
      <dgm:prSet presAssocID="{EB17B440-9B54-4595-95F5-C7D52B7DE740}" presName="parTx" presStyleLbl="revTx" presStyleIdx="3" presStyleCnt="5">
        <dgm:presLayoutVars>
          <dgm:chMax val="0"/>
          <dgm:chPref val="0"/>
        </dgm:presLayoutVars>
      </dgm:prSet>
      <dgm:spPr/>
    </dgm:pt>
    <dgm:pt modelId="{3E30A435-C0C9-4B91-B187-C6AA43871181}" type="pres">
      <dgm:prSet presAssocID="{43FF2EB6-3879-4DD0-BC32-66BD398BC57E}" presName="sibTrans" presStyleCnt="0"/>
      <dgm:spPr/>
    </dgm:pt>
    <dgm:pt modelId="{18F5F8D3-411C-492E-82DD-7DAA266650CA}" type="pres">
      <dgm:prSet presAssocID="{F07DE455-A060-4E71-8D2C-45B1FCBBB50C}" presName="compNode" presStyleCnt="0"/>
      <dgm:spPr/>
    </dgm:pt>
    <dgm:pt modelId="{E8AEB9B4-8A80-4C86-A228-D7F435FF251D}" type="pres">
      <dgm:prSet presAssocID="{F07DE455-A060-4E71-8D2C-45B1FCBBB50C}" presName="bgRect" presStyleLbl="bgShp" presStyleIdx="4" presStyleCnt="5"/>
      <dgm:spPr/>
    </dgm:pt>
    <dgm:pt modelId="{3E9AFC2C-24C9-421A-B89A-268E15EC6867}" type="pres">
      <dgm:prSet presAssocID="{F07DE455-A060-4E71-8D2C-45B1FCBBB50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BC310AF-52DF-49E8-A2C8-60554874E2DB}" type="pres">
      <dgm:prSet presAssocID="{F07DE455-A060-4E71-8D2C-45B1FCBBB50C}" presName="spaceRect" presStyleCnt="0"/>
      <dgm:spPr/>
    </dgm:pt>
    <dgm:pt modelId="{A46F637E-F7F8-4F55-8C37-0BBF64CA4A34}" type="pres">
      <dgm:prSet presAssocID="{F07DE455-A060-4E71-8D2C-45B1FCBBB50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4085540-4037-4938-8B8E-A1FD67F0FD60}" type="presOf" srcId="{76DD71BA-8B5A-43B9-A045-861736C6DC4E}" destId="{F0311635-AE6E-45D4-A49F-161715F99CD4}" srcOrd="0" destOrd="0" presId="urn:microsoft.com/office/officeart/2018/2/layout/IconVerticalSolidList"/>
    <dgm:cxn modelId="{ED1EE544-4033-4DAC-A80A-93A1394909AA}" srcId="{899DD29F-69DC-4F1E-9CD0-322272A78E9C}" destId="{EB17B440-9B54-4595-95F5-C7D52B7DE740}" srcOrd="3" destOrd="0" parTransId="{0DAD9BD4-36B7-46F1-A110-842A13AD4449}" sibTransId="{43FF2EB6-3879-4DD0-BC32-66BD398BC57E}"/>
    <dgm:cxn modelId="{3B4CC448-2214-4E1F-8AE1-E7E648AC3CFE}" type="presOf" srcId="{899DD29F-69DC-4F1E-9CD0-322272A78E9C}" destId="{7EFF9C77-8537-4E79-A1D7-704D36085A1C}" srcOrd="0" destOrd="0" presId="urn:microsoft.com/office/officeart/2018/2/layout/IconVerticalSolidList"/>
    <dgm:cxn modelId="{5715834C-9A1D-4754-B4E7-7AE51D7D2FC6}" srcId="{899DD29F-69DC-4F1E-9CD0-322272A78E9C}" destId="{76DD71BA-8B5A-43B9-A045-861736C6DC4E}" srcOrd="2" destOrd="0" parTransId="{7841E992-EB00-4F61-BEBB-D650EF63D3D9}" sibTransId="{079049F0-8F5D-4E7D-861B-0BFE171D2B92}"/>
    <dgm:cxn modelId="{1B1ACF82-D11C-428B-B88D-31AAF5A6CEE7}" srcId="{899DD29F-69DC-4F1E-9CD0-322272A78E9C}" destId="{F07DE455-A060-4E71-8D2C-45B1FCBBB50C}" srcOrd="4" destOrd="0" parTransId="{A316C5A7-2370-42ED-BD23-E45F08DBA8D7}" sibTransId="{3D999F0F-875D-4778-89E2-0F6D3B82E32A}"/>
    <dgm:cxn modelId="{1BA2838E-476B-4901-A1A7-0B7C1C322EC9}" type="presOf" srcId="{13C1DD32-155B-41A0-983C-D4B7495F0DA1}" destId="{BB4E8192-2302-4BA8-9DB3-B3F850F9114E}" srcOrd="0" destOrd="0" presId="urn:microsoft.com/office/officeart/2018/2/layout/IconVerticalSolidList"/>
    <dgm:cxn modelId="{E5DE5196-F29E-4F2B-8A64-E245E29FF7D6}" type="presOf" srcId="{F07DE455-A060-4E71-8D2C-45B1FCBBB50C}" destId="{A46F637E-F7F8-4F55-8C37-0BBF64CA4A34}" srcOrd="0" destOrd="0" presId="urn:microsoft.com/office/officeart/2018/2/layout/IconVerticalSolidList"/>
    <dgm:cxn modelId="{B981AC96-DCB3-4BFB-A3DE-36DEF819FBF0}" type="presOf" srcId="{EB17B440-9B54-4595-95F5-C7D52B7DE740}" destId="{FD6EB37E-9B99-4CDF-ABEF-94F20B719493}" srcOrd="0" destOrd="0" presId="urn:microsoft.com/office/officeart/2018/2/layout/IconVerticalSolidList"/>
    <dgm:cxn modelId="{4998359D-5B0F-4CF9-B82D-660833656E57}" srcId="{899DD29F-69DC-4F1E-9CD0-322272A78E9C}" destId="{13C1DD32-155B-41A0-983C-D4B7495F0DA1}" srcOrd="0" destOrd="0" parTransId="{B09340C8-5F18-4B97-9F75-EB62FC4DB76B}" sibTransId="{2157E1A8-53E5-44FE-A210-7E7E63A34437}"/>
    <dgm:cxn modelId="{706500B9-F26B-41FB-B609-7CC7C7448AB6}" type="presOf" srcId="{425B43E9-E48C-4067-B148-A090EE6661E1}" destId="{423140B2-33D1-4309-8C55-D1EB84F651B3}" srcOrd="0" destOrd="0" presId="urn:microsoft.com/office/officeart/2018/2/layout/IconVerticalSolidList"/>
    <dgm:cxn modelId="{32563FD4-B5C2-4B0B-8A0B-703D69308C0E}" srcId="{899DD29F-69DC-4F1E-9CD0-322272A78E9C}" destId="{425B43E9-E48C-4067-B148-A090EE6661E1}" srcOrd="1" destOrd="0" parTransId="{46B1198B-F4BA-4540-8007-47F445337592}" sibTransId="{DC879CE5-B555-4E76-969E-AEBCD4EB36DE}"/>
    <dgm:cxn modelId="{7D51ED1A-7180-441E-A3A9-C56324EA081A}" type="presParOf" srcId="{7EFF9C77-8537-4E79-A1D7-704D36085A1C}" destId="{7E0F0948-8E5A-40D6-996C-AFDBCD5DF2D9}" srcOrd="0" destOrd="0" presId="urn:microsoft.com/office/officeart/2018/2/layout/IconVerticalSolidList"/>
    <dgm:cxn modelId="{3B80FB9F-7A9D-41AA-A7F9-8416BEB47449}" type="presParOf" srcId="{7E0F0948-8E5A-40D6-996C-AFDBCD5DF2D9}" destId="{F3056B1B-F6FB-4D89-8FE7-63F69AA065E9}" srcOrd="0" destOrd="0" presId="urn:microsoft.com/office/officeart/2018/2/layout/IconVerticalSolidList"/>
    <dgm:cxn modelId="{112A4FC4-72F3-41B2-848F-EC9A6A8CBD6B}" type="presParOf" srcId="{7E0F0948-8E5A-40D6-996C-AFDBCD5DF2D9}" destId="{41DA95DF-C62A-45BB-9B20-0F480A418845}" srcOrd="1" destOrd="0" presId="urn:microsoft.com/office/officeart/2018/2/layout/IconVerticalSolidList"/>
    <dgm:cxn modelId="{82BD23E4-E433-4476-AE10-284F1F03A06C}" type="presParOf" srcId="{7E0F0948-8E5A-40D6-996C-AFDBCD5DF2D9}" destId="{19BDB047-B955-4003-AB0E-A1162EBCA441}" srcOrd="2" destOrd="0" presId="urn:microsoft.com/office/officeart/2018/2/layout/IconVerticalSolidList"/>
    <dgm:cxn modelId="{1AB15438-1266-4DDC-B71E-5C9F305B388F}" type="presParOf" srcId="{7E0F0948-8E5A-40D6-996C-AFDBCD5DF2D9}" destId="{BB4E8192-2302-4BA8-9DB3-B3F850F9114E}" srcOrd="3" destOrd="0" presId="urn:microsoft.com/office/officeart/2018/2/layout/IconVerticalSolidList"/>
    <dgm:cxn modelId="{28A25B3B-7AA7-400C-AE73-AA1309B748F3}" type="presParOf" srcId="{7EFF9C77-8537-4E79-A1D7-704D36085A1C}" destId="{D6EC9DEE-D486-4418-9C81-982E85AAEB63}" srcOrd="1" destOrd="0" presId="urn:microsoft.com/office/officeart/2018/2/layout/IconVerticalSolidList"/>
    <dgm:cxn modelId="{7C76796F-BD89-478E-9AA1-229C598E9833}" type="presParOf" srcId="{7EFF9C77-8537-4E79-A1D7-704D36085A1C}" destId="{87DF385D-6826-40D6-B519-0996F5028431}" srcOrd="2" destOrd="0" presId="urn:microsoft.com/office/officeart/2018/2/layout/IconVerticalSolidList"/>
    <dgm:cxn modelId="{D25AFC1A-57B9-4C03-96DE-365E52B91575}" type="presParOf" srcId="{87DF385D-6826-40D6-B519-0996F5028431}" destId="{FCDBCC90-BAC8-4357-8CEE-33437D99D0A6}" srcOrd="0" destOrd="0" presId="urn:microsoft.com/office/officeart/2018/2/layout/IconVerticalSolidList"/>
    <dgm:cxn modelId="{F9E7C295-F22F-4F4F-BD95-CC12A6B40157}" type="presParOf" srcId="{87DF385D-6826-40D6-B519-0996F5028431}" destId="{82326F4C-87E6-4D41-A661-4D1283FA3806}" srcOrd="1" destOrd="0" presId="urn:microsoft.com/office/officeart/2018/2/layout/IconVerticalSolidList"/>
    <dgm:cxn modelId="{6B6291CC-B3F2-4DC7-B9B4-F9C5B03FDA85}" type="presParOf" srcId="{87DF385D-6826-40D6-B519-0996F5028431}" destId="{27381E22-00E1-483F-9701-CF304CFD4D91}" srcOrd="2" destOrd="0" presId="urn:microsoft.com/office/officeart/2018/2/layout/IconVerticalSolidList"/>
    <dgm:cxn modelId="{D8B5D58B-9798-45EA-ADF1-0A9D15A56F3B}" type="presParOf" srcId="{87DF385D-6826-40D6-B519-0996F5028431}" destId="{423140B2-33D1-4309-8C55-D1EB84F651B3}" srcOrd="3" destOrd="0" presId="urn:microsoft.com/office/officeart/2018/2/layout/IconVerticalSolidList"/>
    <dgm:cxn modelId="{7794B5A5-EF34-4AA7-898F-856D8C146474}" type="presParOf" srcId="{7EFF9C77-8537-4E79-A1D7-704D36085A1C}" destId="{A5C22BEC-16BE-4458-82A8-BED646784268}" srcOrd="3" destOrd="0" presId="urn:microsoft.com/office/officeart/2018/2/layout/IconVerticalSolidList"/>
    <dgm:cxn modelId="{343E69A2-243E-4D0B-9C3F-33DFA9F5BF21}" type="presParOf" srcId="{7EFF9C77-8537-4E79-A1D7-704D36085A1C}" destId="{E7ECB382-1CD4-42AB-8415-111B55A65203}" srcOrd="4" destOrd="0" presId="urn:microsoft.com/office/officeart/2018/2/layout/IconVerticalSolidList"/>
    <dgm:cxn modelId="{F29CBB2E-3140-41EE-90D4-1CB45078B4EF}" type="presParOf" srcId="{E7ECB382-1CD4-42AB-8415-111B55A65203}" destId="{A14C405B-8C76-4D22-9A6C-C248F9E436FF}" srcOrd="0" destOrd="0" presId="urn:microsoft.com/office/officeart/2018/2/layout/IconVerticalSolidList"/>
    <dgm:cxn modelId="{0B041F46-50BE-4678-BC51-1AEC91CDC511}" type="presParOf" srcId="{E7ECB382-1CD4-42AB-8415-111B55A65203}" destId="{2D1926DC-3C51-4F2F-A3F2-0BE48E347C50}" srcOrd="1" destOrd="0" presId="urn:microsoft.com/office/officeart/2018/2/layout/IconVerticalSolidList"/>
    <dgm:cxn modelId="{CAD577CC-718C-459C-A433-F020E6CB7B69}" type="presParOf" srcId="{E7ECB382-1CD4-42AB-8415-111B55A65203}" destId="{292708BB-2C39-41D0-9037-C1EBCCF980E5}" srcOrd="2" destOrd="0" presId="urn:microsoft.com/office/officeart/2018/2/layout/IconVerticalSolidList"/>
    <dgm:cxn modelId="{8C4EC7C4-EA2A-4557-86E5-3466E3A1B9CB}" type="presParOf" srcId="{E7ECB382-1CD4-42AB-8415-111B55A65203}" destId="{F0311635-AE6E-45D4-A49F-161715F99CD4}" srcOrd="3" destOrd="0" presId="urn:microsoft.com/office/officeart/2018/2/layout/IconVerticalSolidList"/>
    <dgm:cxn modelId="{1894ADBA-145B-4D45-8D9A-98BB0B291BA8}" type="presParOf" srcId="{7EFF9C77-8537-4E79-A1D7-704D36085A1C}" destId="{EB9705EB-D140-4545-9675-3C93CF1B6DFA}" srcOrd="5" destOrd="0" presId="urn:microsoft.com/office/officeart/2018/2/layout/IconVerticalSolidList"/>
    <dgm:cxn modelId="{321042A4-5819-4503-9A8B-B239A894C3C3}" type="presParOf" srcId="{7EFF9C77-8537-4E79-A1D7-704D36085A1C}" destId="{AEB03150-7DBD-4CBD-ADE6-EBA57F9EA0F4}" srcOrd="6" destOrd="0" presId="urn:microsoft.com/office/officeart/2018/2/layout/IconVerticalSolidList"/>
    <dgm:cxn modelId="{5A1FE379-CE8D-41E1-A09F-E1E74B5FA5ED}" type="presParOf" srcId="{AEB03150-7DBD-4CBD-ADE6-EBA57F9EA0F4}" destId="{DF19B40A-593A-4628-ADE9-8589DAC56264}" srcOrd="0" destOrd="0" presId="urn:microsoft.com/office/officeart/2018/2/layout/IconVerticalSolidList"/>
    <dgm:cxn modelId="{A543452A-C144-4D78-9024-1FBC385C5B7D}" type="presParOf" srcId="{AEB03150-7DBD-4CBD-ADE6-EBA57F9EA0F4}" destId="{D6C8E53E-6127-4E9B-BA5E-241216266FCA}" srcOrd="1" destOrd="0" presId="urn:microsoft.com/office/officeart/2018/2/layout/IconVerticalSolidList"/>
    <dgm:cxn modelId="{3AB1E7CE-0C95-4EF9-B74A-26FD1AC9D529}" type="presParOf" srcId="{AEB03150-7DBD-4CBD-ADE6-EBA57F9EA0F4}" destId="{CD2455C7-9D5D-4EE3-9777-D9D99FE3CF1C}" srcOrd="2" destOrd="0" presId="urn:microsoft.com/office/officeart/2018/2/layout/IconVerticalSolidList"/>
    <dgm:cxn modelId="{DA18599D-1BF0-4EAC-BB92-41CA0B654583}" type="presParOf" srcId="{AEB03150-7DBD-4CBD-ADE6-EBA57F9EA0F4}" destId="{FD6EB37E-9B99-4CDF-ABEF-94F20B719493}" srcOrd="3" destOrd="0" presId="urn:microsoft.com/office/officeart/2018/2/layout/IconVerticalSolidList"/>
    <dgm:cxn modelId="{8A0E477A-18CF-4BF9-A0E1-92123AAA2AE9}" type="presParOf" srcId="{7EFF9C77-8537-4E79-A1D7-704D36085A1C}" destId="{3E30A435-C0C9-4B91-B187-C6AA43871181}" srcOrd="7" destOrd="0" presId="urn:microsoft.com/office/officeart/2018/2/layout/IconVerticalSolidList"/>
    <dgm:cxn modelId="{5017A36D-2C79-482A-AB99-FCC4D576D9E5}" type="presParOf" srcId="{7EFF9C77-8537-4E79-A1D7-704D36085A1C}" destId="{18F5F8D3-411C-492E-82DD-7DAA266650CA}" srcOrd="8" destOrd="0" presId="urn:microsoft.com/office/officeart/2018/2/layout/IconVerticalSolidList"/>
    <dgm:cxn modelId="{67838208-07EE-44DE-AD79-3DAC729B8D6E}" type="presParOf" srcId="{18F5F8D3-411C-492E-82DD-7DAA266650CA}" destId="{E8AEB9B4-8A80-4C86-A228-D7F435FF251D}" srcOrd="0" destOrd="0" presId="urn:microsoft.com/office/officeart/2018/2/layout/IconVerticalSolidList"/>
    <dgm:cxn modelId="{457445A4-7196-402A-9F80-19C96D91164F}" type="presParOf" srcId="{18F5F8D3-411C-492E-82DD-7DAA266650CA}" destId="{3E9AFC2C-24C9-421A-B89A-268E15EC6867}" srcOrd="1" destOrd="0" presId="urn:microsoft.com/office/officeart/2018/2/layout/IconVerticalSolidList"/>
    <dgm:cxn modelId="{358BE34A-4037-44B0-86FB-94C9B099FE3D}" type="presParOf" srcId="{18F5F8D3-411C-492E-82DD-7DAA266650CA}" destId="{EBC310AF-52DF-49E8-A2C8-60554874E2DB}" srcOrd="2" destOrd="0" presId="urn:microsoft.com/office/officeart/2018/2/layout/IconVerticalSolidList"/>
    <dgm:cxn modelId="{F8DF04FE-0212-444C-9775-F01492C8982B}" type="presParOf" srcId="{18F5F8D3-411C-492E-82DD-7DAA266650CA}" destId="{A46F637E-F7F8-4F55-8C37-0BBF64CA4A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709EF-CADA-465D-A668-BEFFC1837D52}">
      <dsp:nvSpPr>
        <dsp:cNvPr id="0" name=""/>
        <dsp:cNvSpPr/>
      </dsp:nvSpPr>
      <dsp:spPr>
        <a:xfrm>
          <a:off x="7" y="0"/>
          <a:ext cx="2377306" cy="4824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Designed to provide employees with:</a:t>
          </a:r>
        </a:p>
      </dsp:txBody>
      <dsp:txXfrm>
        <a:off x="7" y="0"/>
        <a:ext cx="2377306" cy="482497"/>
      </dsp:txXfrm>
    </dsp:sp>
    <dsp:sp modelId="{1132F65C-989F-41CD-851F-68FA715AA4A5}">
      <dsp:nvSpPr>
        <dsp:cNvPr id="0" name=""/>
        <dsp:cNvSpPr/>
      </dsp:nvSpPr>
      <dsp:spPr>
        <a:xfrm>
          <a:off x="7" y="550448"/>
          <a:ext cx="2377306" cy="30456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Job protection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Continued health benefits </a:t>
          </a:r>
        </a:p>
      </dsp:txBody>
      <dsp:txXfrm>
        <a:off x="7" y="550448"/>
        <a:ext cx="2377306" cy="3045606"/>
      </dsp:txXfrm>
    </dsp:sp>
    <dsp:sp modelId="{D202D00D-F4FF-412D-BE41-7CA33D10121B}">
      <dsp:nvSpPr>
        <dsp:cNvPr id="0" name=""/>
        <dsp:cNvSpPr/>
      </dsp:nvSpPr>
      <dsp:spPr>
        <a:xfrm>
          <a:off x="2721951" y="15765"/>
          <a:ext cx="2377306" cy="482497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UNPAID within 1 year* </a:t>
          </a:r>
        </a:p>
      </dsp:txBody>
      <dsp:txXfrm>
        <a:off x="2721951" y="15765"/>
        <a:ext cx="2377306" cy="482497"/>
      </dsp:txXfrm>
    </dsp:sp>
    <dsp:sp modelId="{89772456-C8CB-49C6-B857-F3B1181CA7D7}">
      <dsp:nvSpPr>
        <dsp:cNvPr id="0" name=""/>
        <dsp:cNvSpPr/>
      </dsp:nvSpPr>
      <dsp:spPr>
        <a:xfrm>
          <a:off x="2706213" y="526814"/>
          <a:ext cx="2377306" cy="3045606"/>
        </a:xfrm>
        <a:prstGeom prst="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12 weeks for health, birth or qualifying exigency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26 weeks for military family member who gets injured</a:t>
          </a:r>
        </a:p>
      </dsp:txBody>
      <dsp:txXfrm>
        <a:off x="2706213" y="526814"/>
        <a:ext cx="2377306" cy="3045606"/>
      </dsp:txXfrm>
    </dsp:sp>
    <dsp:sp modelId="{E9AB829C-41E2-4846-867D-26F6937E1200}">
      <dsp:nvSpPr>
        <dsp:cNvPr id="0" name=""/>
        <dsp:cNvSpPr/>
      </dsp:nvSpPr>
      <dsp:spPr>
        <a:xfrm>
          <a:off x="5432104" y="0"/>
          <a:ext cx="2377306" cy="482497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Reasons / qualifying events:</a:t>
          </a:r>
        </a:p>
      </dsp:txBody>
      <dsp:txXfrm>
        <a:off x="5432104" y="0"/>
        <a:ext cx="2377306" cy="482497"/>
      </dsp:txXfrm>
    </dsp:sp>
    <dsp:sp modelId="{9890CCB7-B5D8-42F3-90DA-1AE20D26D2BE}">
      <dsp:nvSpPr>
        <dsp:cNvPr id="0" name=""/>
        <dsp:cNvSpPr/>
      </dsp:nvSpPr>
      <dsp:spPr>
        <a:xfrm>
          <a:off x="5440020" y="436428"/>
          <a:ext cx="2377306" cy="3194628"/>
        </a:xfrm>
        <a:prstGeom prst="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Health (employee’s or spouse, parent, or child)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Birth/care for newborn/adoption/foster care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Qualifying exigency – military family member called to duty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Care for military family member who gets injured (26 weeks)</a:t>
          </a:r>
        </a:p>
      </dsp:txBody>
      <dsp:txXfrm>
        <a:off x="5440020" y="436428"/>
        <a:ext cx="2377306" cy="3194628"/>
      </dsp:txXfrm>
    </dsp:sp>
    <dsp:sp modelId="{257580AA-3A81-4049-84ED-346CA55B6655}">
      <dsp:nvSpPr>
        <dsp:cNvPr id="0" name=""/>
        <dsp:cNvSpPr/>
      </dsp:nvSpPr>
      <dsp:spPr>
        <a:xfrm>
          <a:off x="8077594" y="29632"/>
          <a:ext cx="2377306" cy="482497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Eligibility requirements:</a:t>
          </a:r>
        </a:p>
      </dsp:txBody>
      <dsp:txXfrm>
        <a:off x="8077594" y="29632"/>
        <a:ext cx="2377306" cy="482497"/>
      </dsp:txXfrm>
    </dsp:sp>
    <dsp:sp modelId="{EEDCA614-C516-40D6-8879-4CC6B0A215BF}">
      <dsp:nvSpPr>
        <dsp:cNvPr id="0" name=""/>
        <dsp:cNvSpPr/>
      </dsp:nvSpPr>
      <dsp:spPr>
        <a:xfrm>
          <a:off x="8077594" y="550448"/>
          <a:ext cx="2377306" cy="3045606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Employed for at least 12 months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Worked 1250 hours in the 12 months preceding request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Employed at a site with 50 or more employees</a:t>
          </a:r>
        </a:p>
      </dsp:txBody>
      <dsp:txXfrm>
        <a:off x="8077594" y="550448"/>
        <a:ext cx="2377306" cy="30456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F7C44-1C8C-4ADB-821A-94C49A266F97}">
      <dsp:nvSpPr>
        <dsp:cNvPr id="0" name=""/>
        <dsp:cNvSpPr/>
      </dsp:nvSpPr>
      <dsp:spPr>
        <a:xfrm>
          <a:off x="0" y="2125"/>
          <a:ext cx="5343082" cy="10773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67C4F-50C8-4DDA-B14C-EEC8BD353863}">
      <dsp:nvSpPr>
        <dsp:cNvPr id="0" name=""/>
        <dsp:cNvSpPr/>
      </dsp:nvSpPr>
      <dsp:spPr>
        <a:xfrm>
          <a:off x="325894" y="244526"/>
          <a:ext cx="592535" cy="592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A9A61-E085-4319-AE56-BBEE38B1A84B}">
      <dsp:nvSpPr>
        <dsp:cNvPr id="0" name=""/>
        <dsp:cNvSpPr/>
      </dsp:nvSpPr>
      <dsp:spPr>
        <a:xfrm>
          <a:off x="1244325" y="2125"/>
          <a:ext cx="4098757" cy="107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18" tIns="114018" rIns="114018" bIns="1140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Register for Spring college/university job fairs</a:t>
          </a:r>
        </a:p>
      </dsp:txBody>
      <dsp:txXfrm>
        <a:off x="1244325" y="2125"/>
        <a:ext cx="4098757" cy="1077337"/>
      </dsp:txXfrm>
    </dsp:sp>
    <dsp:sp modelId="{C27EC471-ED39-4ED8-9ABA-FC0C8872198E}">
      <dsp:nvSpPr>
        <dsp:cNvPr id="0" name=""/>
        <dsp:cNvSpPr/>
      </dsp:nvSpPr>
      <dsp:spPr>
        <a:xfrm>
          <a:off x="0" y="1348797"/>
          <a:ext cx="5343082" cy="10773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F81F7-B794-4862-BC2A-04DA312360C7}">
      <dsp:nvSpPr>
        <dsp:cNvPr id="0" name=""/>
        <dsp:cNvSpPr/>
      </dsp:nvSpPr>
      <dsp:spPr>
        <a:xfrm>
          <a:off x="325894" y="1591198"/>
          <a:ext cx="592535" cy="5925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679C1-DB7A-457E-B4CC-86C2511DD4C8}">
      <dsp:nvSpPr>
        <dsp:cNvPr id="0" name=""/>
        <dsp:cNvSpPr/>
      </dsp:nvSpPr>
      <dsp:spPr>
        <a:xfrm>
          <a:off x="1244325" y="1348797"/>
          <a:ext cx="4098757" cy="107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18" tIns="114018" rIns="114018" bIns="1140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Ensure compliance with ACA requirements </a:t>
          </a:r>
        </a:p>
      </dsp:txBody>
      <dsp:txXfrm>
        <a:off x="1244325" y="1348797"/>
        <a:ext cx="4098757" cy="1077337"/>
      </dsp:txXfrm>
    </dsp:sp>
    <dsp:sp modelId="{F6DABEC7-3ACA-4427-8DB9-BE84F6A1A829}">
      <dsp:nvSpPr>
        <dsp:cNvPr id="0" name=""/>
        <dsp:cNvSpPr/>
      </dsp:nvSpPr>
      <dsp:spPr>
        <a:xfrm>
          <a:off x="0" y="2695470"/>
          <a:ext cx="5343082" cy="10773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D6BB9-07A6-48F2-8E4A-B36CFA4C5E10}">
      <dsp:nvSpPr>
        <dsp:cNvPr id="0" name=""/>
        <dsp:cNvSpPr/>
      </dsp:nvSpPr>
      <dsp:spPr>
        <a:xfrm>
          <a:off x="325894" y="2937871"/>
          <a:ext cx="592535" cy="5925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10EE9-9E23-47EE-9A5E-CFD9496EDB42}">
      <dsp:nvSpPr>
        <dsp:cNvPr id="0" name=""/>
        <dsp:cNvSpPr/>
      </dsp:nvSpPr>
      <dsp:spPr>
        <a:xfrm>
          <a:off x="1244325" y="2695470"/>
          <a:ext cx="4098757" cy="107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18" tIns="114018" rIns="114018" bIns="1140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Conduct campus check ins </a:t>
          </a:r>
        </a:p>
      </dsp:txBody>
      <dsp:txXfrm>
        <a:off x="1244325" y="2695470"/>
        <a:ext cx="4098757" cy="1077337"/>
      </dsp:txXfrm>
    </dsp:sp>
    <dsp:sp modelId="{50FD8DB2-56DC-4058-86DD-BBA76A37DFA5}">
      <dsp:nvSpPr>
        <dsp:cNvPr id="0" name=""/>
        <dsp:cNvSpPr/>
      </dsp:nvSpPr>
      <dsp:spPr>
        <a:xfrm>
          <a:off x="0" y="4042142"/>
          <a:ext cx="5343082" cy="10773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9384B-64CE-4C06-8147-BBC9B118B633}">
      <dsp:nvSpPr>
        <dsp:cNvPr id="0" name=""/>
        <dsp:cNvSpPr/>
      </dsp:nvSpPr>
      <dsp:spPr>
        <a:xfrm>
          <a:off x="325894" y="4284543"/>
          <a:ext cx="592535" cy="5925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6B135-042F-47E1-9EF9-FAB3350A2D1B}">
      <dsp:nvSpPr>
        <dsp:cNvPr id="0" name=""/>
        <dsp:cNvSpPr/>
      </dsp:nvSpPr>
      <dsp:spPr>
        <a:xfrm>
          <a:off x="1244325" y="4042142"/>
          <a:ext cx="4098757" cy="107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18" tIns="114018" rIns="114018" bIns="1140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Review fill rates</a:t>
          </a:r>
        </a:p>
      </dsp:txBody>
      <dsp:txXfrm>
        <a:off x="1244325" y="4042142"/>
        <a:ext cx="4098757" cy="10773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F5310-6F54-44D8-B284-29B358E622B9}">
      <dsp:nvSpPr>
        <dsp:cNvPr id="0" name=""/>
        <dsp:cNvSpPr/>
      </dsp:nvSpPr>
      <dsp:spPr>
        <a:xfrm>
          <a:off x="10218" y="436090"/>
          <a:ext cx="1646580" cy="823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/>
            <a:t>Conduct interviews and make job offers </a:t>
          </a:r>
        </a:p>
      </dsp:txBody>
      <dsp:txXfrm>
        <a:off x="34331" y="460203"/>
        <a:ext cx="1598354" cy="775064"/>
      </dsp:txXfrm>
    </dsp:sp>
    <dsp:sp modelId="{7EB3D4CF-923C-43D7-AF01-2CF8B3256873}">
      <dsp:nvSpPr>
        <dsp:cNvPr id="0" name=""/>
        <dsp:cNvSpPr/>
      </dsp:nvSpPr>
      <dsp:spPr>
        <a:xfrm>
          <a:off x="2068443" y="436090"/>
          <a:ext cx="1646580" cy="823290"/>
        </a:xfrm>
        <a:prstGeom prst="roundRect">
          <a:avLst>
            <a:gd name="adj" fmla="val 10000"/>
          </a:avLst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/>
            <a:t>Onboard new hires</a:t>
          </a:r>
        </a:p>
      </dsp:txBody>
      <dsp:txXfrm>
        <a:off x="2092556" y="460203"/>
        <a:ext cx="1598354" cy="775064"/>
      </dsp:txXfrm>
    </dsp:sp>
    <dsp:sp modelId="{BF04C6C1-1B51-4212-8F75-64E0992AA4E7}">
      <dsp:nvSpPr>
        <dsp:cNvPr id="0" name=""/>
        <dsp:cNvSpPr/>
      </dsp:nvSpPr>
      <dsp:spPr>
        <a:xfrm>
          <a:off x="4126669" y="436090"/>
          <a:ext cx="1646580" cy="823290"/>
        </a:xfrm>
        <a:prstGeom prst="roundRect">
          <a:avLst>
            <a:gd name="adj" fmla="val 10000"/>
          </a:avLst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/>
            <a:t>Ensure compliance with ACA requirements </a:t>
          </a:r>
        </a:p>
      </dsp:txBody>
      <dsp:txXfrm>
        <a:off x="4150782" y="460203"/>
        <a:ext cx="1598354" cy="775064"/>
      </dsp:txXfrm>
    </dsp:sp>
    <dsp:sp modelId="{28743351-2A71-417B-8C40-CCFD94EB0116}">
      <dsp:nvSpPr>
        <dsp:cNvPr id="0" name=""/>
        <dsp:cNvSpPr/>
      </dsp:nvSpPr>
      <dsp:spPr>
        <a:xfrm>
          <a:off x="6184894" y="436090"/>
          <a:ext cx="1646580" cy="823290"/>
        </a:xfrm>
        <a:prstGeom prst="roundRect">
          <a:avLst>
            <a:gd name="adj" fmla="val 10000"/>
          </a:avLst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/>
            <a:t>Mid Year Check In - Meet with campus substitute managers</a:t>
          </a:r>
        </a:p>
      </dsp:txBody>
      <dsp:txXfrm>
        <a:off x="6209007" y="460203"/>
        <a:ext cx="1598354" cy="775064"/>
      </dsp:txXfrm>
    </dsp:sp>
    <dsp:sp modelId="{D9C73333-9B9E-4487-B0BB-AC811F0FB8D3}">
      <dsp:nvSpPr>
        <dsp:cNvPr id="0" name=""/>
        <dsp:cNvSpPr/>
      </dsp:nvSpPr>
      <dsp:spPr>
        <a:xfrm>
          <a:off x="6349552" y="1259380"/>
          <a:ext cx="164658" cy="61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467"/>
              </a:lnTo>
              <a:lnTo>
                <a:pt x="164658" y="61746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9542C-4B49-43A0-A481-32D3D9777ABA}">
      <dsp:nvSpPr>
        <dsp:cNvPr id="0" name=""/>
        <dsp:cNvSpPr/>
      </dsp:nvSpPr>
      <dsp:spPr>
        <a:xfrm>
          <a:off x="6514210" y="1465203"/>
          <a:ext cx="1317264" cy="823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 Substitute teacher performance </a:t>
          </a:r>
        </a:p>
      </dsp:txBody>
      <dsp:txXfrm>
        <a:off x="6538323" y="1489316"/>
        <a:ext cx="1269038" cy="775064"/>
      </dsp:txXfrm>
    </dsp:sp>
    <dsp:sp modelId="{D563735E-0C78-4D58-ACCC-72AEB9F68052}">
      <dsp:nvSpPr>
        <dsp:cNvPr id="0" name=""/>
        <dsp:cNvSpPr/>
      </dsp:nvSpPr>
      <dsp:spPr>
        <a:xfrm>
          <a:off x="6349552" y="1259380"/>
          <a:ext cx="164658" cy="1646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580"/>
              </a:lnTo>
              <a:lnTo>
                <a:pt x="164658" y="164658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D3908-274A-4B8F-8AD6-D59B224AF312}">
      <dsp:nvSpPr>
        <dsp:cNvPr id="0" name=""/>
        <dsp:cNvSpPr/>
      </dsp:nvSpPr>
      <dsp:spPr>
        <a:xfrm>
          <a:off x="6514210" y="2494316"/>
          <a:ext cx="1317264" cy="823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 General feedback</a:t>
          </a:r>
        </a:p>
      </dsp:txBody>
      <dsp:txXfrm>
        <a:off x="6538323" y="2518429"/>
        <a:ext cx="1269038" cy="775064"/>
      </dsp:txXfrm>
    </dsp:sp>
    <dsp:sp modelId="{F633C9BB-9C65-4865-83E5-C4763DA52003}">
      <dsp:nvSpPr>
        <dsp:cNvPr id="0" name=""/>
        <dsp:cNvSpPr/>
      </dsp:nvSpPr>
      <dsp:spPr>
        <a:xfrm>
          <a:off x="8243120" y="436090"/>
          <a:ext cx="1646580" cy="823290"/>
        </a:xfrm>
        <a:prstGeom prst="roundRect">
          <a:avLst>
            <a:gd name="adj" fmla="val 10000"/>
          </a:avLst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/>
            <a:t>Mid Year Check In - Meet with campus administration </a:t>
          </a:r>
        </a:p>
      </dsp:txBody>
      <dsp:txXfrm>
        <a:off x="8267233" y="460203"/>
        <a:ext cx="1598354" cy="775064"/>
      </dsp:txXfrm>
    </dsp:sp>
    <dsp:sp modelId="{CBE9A7DB-7156-4250-99D6-DE4A230FC3AD}">
      <dsp:nvSpPr>
        <dsp:cNvPr id="0" name=""/>
        <dsp:cNvSpPr/>
      </dsp:nvSpPr>
      <dsp:spPr>
        <a:xfrm>
          <a:off x="8407778" y="1259380"/>
          <a:ext cx="164658" cy="61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467"/>
              </a:lnTo>
              <a:lnTo>
                <a:pt x="164658" y="61746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E8A22-3364-46B7-AAC0-305638463E73}">
      <dsp:nvSpPr>
        <dsp:cNvPr id="0" name=""/>
        <dsp:cNvSpPr/>
      </dsp:nvSpPr>
      <dsp:spPr>
        <a:xfrm>
          <a:off x="8572436" y="1465203"/>
          <a:ext cx="1317264" cy="823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 Fill rates </a:t>
          </a:r>
        </a:p>
      </dsp:txBody>
      <dsp:txXfrm>
        <a:off x="8596549" y="1489316"/>
        <a:ext cx="1269038" cy="775064"/>
      </dsp:txXfrm>
    </dsp:sp>
    <dsp:sp modelId="{45AF93C9-3C23-462B-BD3C-9AE92F3863FD}">
      <dsp:nvSpPr>
        <dsp:cNvPr id="0" name=""/>
        <dsp:cNvSpPr/>
      </dsp:nvSpPr>
      <dsp:spPr>
        <a:xfrm>
          <a:off x="8407778" y="1259380"/>
          <a:ext cx="164658" cy="1646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580"/>
              </a:lnTo>
              <a:lnTo>
                <a:pt x="164658" y="164658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3C446-3FA2-4E95-AFDA-737C33107095}">
      <dsp:nvSpPr>
        <dsp:cNvPr id="0" name=""/>
        <dsp:cNvSpPr/>
      </dsp:nvSpPr>
      <dsp:spPr>
        <a:xfrm>
          <a:off x="8572436" y="2494316"/>
          <a:ext cx="1317264" cy="823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 Teacher absence data </a:t>
          </a:r>
        </a:p>
      </dsp:txBody>
      <dsp:txXfrm>
        <a:off x="8596549" y="2518429"/>
        <a:ext cx="1269038" cy="775064"/>
      </dsp:txXfrm>
    </dsp:sp>
    <dsp:sp modelId="{5A8E2633-34E5-4743-B358-E2A097526D15}">
      <dsp:nvSpPr>
        <dsp:cNvPr id="0" name=""/>
        <dsp:cNvSpPr/>
      </dsp:nvSpPr>
      <dsp:spPr>
        <a:xfrm>
          <a:off x="8407778" y="1259380"/>
          <a:ext cx="164658" cy="2675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5693"/>
              </a:lnTo>
              <a:lnTo>
                <a:pt x="164658" y="2675693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2193E-86A9-4B31-80DC-39D4B7CC818A}">
      <dsp:nvSpPr>
        <dsp:cNvPr id="0" name=""/>
        <dsp:cNvSpPr/>
      </dsp:nvSpPr>
      <dsp:spPr>
        <a:xfrm>
          <a:off x="8572436" y="3523429"/>
          <a:ext cx="1317264" cy="823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 General feedback</a:t>
          </a:r>
        </a:p>
      </dsp:txBody>
      <dsp:txXfrm>
        <a:off x="8596549" y="3547542"/>
        <a:ext cx="1269038" cy="775064"/>
      </dsp:txXfrm>
    </dsp:sp>
    <dsp:sp modelId="{9482B322-C669-4903-885D-504C3744ECFF}">
      <dsp:nvSpPr>
        <dsp:cNvPr id="0" name=""/>
        <dsp:cNvSpPr/>
      </dsp:nvSpPr>
      <dsp:spPr>
        <a:xfrm>
          <a:off x="10301345" y="436090"/>
          <a:ext cx="1646580" cy="823290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 dirty="0"/>
            <a:t>Review fill rates</a:t>
          </a:r>
        </a:p>
      </dsp:txBody>
      <dsp:txXfrm>
        <a:off x="10325458" y="460203"/>
        <a:ext cx="1598354" cy="775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4958F-33F6-4040-9130-C3020126C5B2}">
      <dsp:nvSpPr>
        <dsp:cNvPr id="0" name=""/>
        <dsp:cNvSpPr/>
      </dsp:nvSpPr>
      <dsp:spPr>
        <a:xfrm>
          <a:off x="0" y="1210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Short-notice deployment - up to seven days</a:t>
          </a:r>
        </a:p>
      </dsp:txBody>
      <dsp:txXfrm>
        <a:off x="21589" y="142603"/>
        <a:ext cx="8319772" cy="399082"/>
      </dsp:txXfrm>
    </dsp:sp>
    <dsp:sp modelId="{994963CD-AB5C-4AE0-A85C-8FB8AFC3DAB5}">
      <dsp:nvSpPr>
        <dsp:cNvPr id="0" name=""/>
        <dsp:cNvSpPr/>
      </dsp:nvSpPr>
      <dsp:spPr>
        <a:xfrm>
          <a:off x="0" y="6151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Military events and related activities</a:t>
          </a:r>
        </a:p>
      </dsp:txBody>
      <dsp:txXfrm>
        <a:off x="21589" y="636703"/>
        <a:ext cx="8319772" cy="399082"/>
      </dsp:txXfrm>
    </dsp:sp>
    <dsp:sp modelId="{86BF7BAA-0857-46E0-8A59-888EF52F17CE}">
      <dsp:nvSpPr>
        <dsp:cNvPr id="0" name=""/>
        <dsp:cNvSpPr/>
      </dsp:nvSpPr>
      <dsp:spPr>
        <a:xfrm>
          <a:off x="0" y="11092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Childcare and school activities</a:t>
          </a:r>
        </a:p>
      </dsp:txBody>
      <dsp:txXfrm>
        <a:off x="21589" y="1130803"/>
        <a:ext cx="8319772" cy="399082"/>
      </dsp:txXfrm>
    </dsp:sp>
    <dsp:sp modelId="{E8493551-A6DC-4A32-8B14-CF0A22F8E392}">
      <dsp:nvSpPr>
        <dsp:cNvPr id="0" name=""/>
        <dsp:cNvSpPr/>
      </dsp:nvSpPr>
      <dsp:spPr>
        <a:xfrm>
          <a:off x="0" y="16033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Financial and legal arrangements</a:t>
          </a:r>
        </a:p>
      </dsp:txBody>
      <dsp:txXfrm>
        <a:off x="21589" y="1624903"/>
        <a:ext cx="8319772" cy="399082"/>
      </dsp:txXfrm>
    </dsp:sp>
    <dsp:sp modelId="{6E4DFFFE-BF82-4C8C-A2E4-21A746716985}">
      <dsp:nvSpPr>
        <dsp:cNvPr id="0" name=""/>
        <dsp:cNvSpPr/>
      </dsp:nvSpPr>
      <dsp:spPr>
        <a:xfrm>
          <a:off x="0" y="20974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Non-medical counseling</a:t>
          </a:r>
        </a:p>
      </dsp:txBody>
      <dsp:txXfrm>
        <a:off x="21589" y="2119003"/>
        <a:ext cx="8319772" cy="399082"/>
      </dsp:txXfrm>
    </dsp:sp>
    <dsp:sp modelId="{0BF207CB-60FE-4BE6-BD65-309AB591AF0E}">
      <dsp:nvSpPr>
        <dsp:cNvPr id="0" name=""/>
        <dsp:cNvSpPr/>
      </dsp:nvSpPr>
      <dsp:spPr>
        <a:xfrm>
          <a:off x="0" y="25915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Care of the military member’s parent</a:t>
          </a:r>
        </a:p>
      </dsp:txBody>
      <dsp:txXfrm>
        <a:off x="21589" y="2613103"/>
        <a:ext cx="8319772" cy="399082"/>
      </dsp:txXfrm>
    </dsp:sp>
    <dsp:sp modelId="{52DFF791-BC09-4D1A-944F-ABFA1F74E8AD}">
      <dsp:nvSpPr>
        <dsp:cNvPr id="0" name=""/>
        <dsp:cNvSpPr/>
      </dsp:nvSpPr>
      <dsp:spPr>
        <a:xfrm>
          <a:off x="0" y="30856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Rest and recuperation - up to fifteen days</a:t>
          </a:r>
        </a:p>
      </dsp:txBody>
      <dsp:txXfrm>
        <a:off x="21589" y="3107203"/>
        <a:ext cx="8319772" cy="399082"/>
      </dsp:txXfrm>
    </dsp:sp>
    <dsp:sp modelId="{2F2D055C-EC6A-4E77-8C28-8D5486C3192A}">
      <dsp:nvSpPr>
        <dsp:cNvPr id="0" name=""/>
        <dsp:cNvSpPr/>
      </dsp:nvSpPr>
      <dsp:spPr>
        <a:xfrm>
          <a:off x="0" y="3579714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Post-deployment activities - 90-day period</a:t>
          </a:r>
        </a:p>
      </dsp:txBody>
      <dsp:txXfrm>
        <a:off x="21589" y="3601303"/>
        <a:ext cx="8319772" cy="399082"/>
      </dsp:txXfrm>
    </dsp:sp>
    <dsp:sp modelId="{90117AA9-E387-4A3E-ABAE-20D057048F80}">
      <dsp:nvSpPr>
        <dsp:cNvPr id="0" name=""/>
        <dsp:cNvSpPr/>
      </dsp:nvSpPr>
      <dsp:spPr>
        <a:xfrm>
          <a:off x="0" y="4073813"/>
          <a:ext cx="836295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Additional activities by agreement</a:t>
          </a:r>
        </a:p>
      </dsp:txBody>
      <dsp:txXfrm>
        <a:off x="21589" y="4095402"/>
        <a:ext cx="8319772" cy="399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E2215-802D-4AFE-93B7-3E75F7A43F44}">
      <dsp:nvSpPr>
        <dsp:cNvPr id="0" name=""/>
        <dsp:cNvSpPr/>
      </dsp:nvSpPr>
      <dsp:spPr>
        <a:xfrm>
          <a:off x="0" y="54458"/>
          <a:ext cx="10515600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Allows eligible employee to take 26 workweeks within 12 month period to care for service member who is injured / ill</a:t>
          </a:r>
        </a:p>
      </dsp:txBody>
      <dsp:txXfrm>
        <a:off x="50489" y="104947"/>
        <a:ext cx="10414622" cy="933302"/>
      </dsp:txXfrm>
    </dsp:sp>
    <dsp:sp modelId="{CD654569-968B-4843-8956-F3E949D40BEF}">
      <dsp:nvSpPr>
        <dsp:cNvPr id="0" name=""/>
        <dsp:cNvSpPr/>
      </dsp:nvSpPr>
      <dsp:spPr>
        <a:xfrm>
          <a:off x="0" y="1163619"/>
          <a:ext cx="10515600" cy="10342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Definition of next of kin</a:t>
          </a:r>
        </a:p>
      </dsp:txBody>
      <dsp:txXfrm>
        <a:off x="50489" y="1214108"/>
        <a:ext cx="10414622" cy="933302"/>
      </dsp:txXfrm>
    </dsp:sp>
    <dsp:sp modelId="{9BDD2673-EB5B-48F9-B245-1374D2FC0637}">
      <dsp:nvSpPr>
        <dsp:cNvPr id="0" name=""/>
        <dsp:cNvSpPr/>
      </dsp:nvSpPr>
      <dsp:spPr>
        <a:xfrm>
          <a:off x="0" y="2197899"/>
          <a:ext cx="10515600" cy="209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Blood relative w/court decree or legal custody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Blood relative designated as caregiver by employee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Brother/sister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Grandparent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Aunt/uncle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First cousin</a:t>
          </a:r>
        </a:p>
      </dsp:txBody>
      <dsp:txXfrm>
        <a:off x="0" y="2197899"/>
        <a:ext cx="10515600" cy="2098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992B7-B277-48C1-84E3-93FF00BE8ED5}">
      <dsp:nvSpPr>
        <dsp:cNvPr id="0" name=""/>
        <dsp:cNvSpPr/>
      </dsp:nvSpPr>
      <dsp:spPr>
        <a:xfrm>
          <a:off x="3080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Communicate with employee documents that need to be finalized within appropriate timeline</a:t>
          </a:r>
        </a:p>
      </dsp:txBody>
      <dsp:txXfrm>
        <a:off x="3080" y="1765067"/>
        <a:ext cx="2444055" cy="2053006"/>
      </dsp:txXfrm>
    </dsp:sp>
    <dsp:sp modelId="{57578444-DAFF-4720-9DAE-A1660953EE2F}">
      <dsp:nvSpPr>
        <dsp:cNvPr id="0" name=""/>
        <dsp:cNvSpPr/>
      </dsp:nvSpPr>
      <dsp:spPr>
        <a:xfrm>
          <a:off x="711856" y="806997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957325"/>
        <a:ext cx="725847" cy="725847"/>
      </dsp:txXfrm>
    </dsp:sp>
    <dsp:sp modelId="{AEDE6568-2547-4E46-BD42-67574F5A2DEE}">
      <dsp:nvSpPr>
        <dsp:cNvPr id="0" name=""/>
        <dsp:cNvSpPr/>
      </dsp:nvSpPr>
      <dsp:spPr>
        <a:xfrm>
          <a:off x="3080" y="3886435"/>
          <a:ext cx="2444055" cy="72"/>
        </a:xfrm>
        <a:prstGeom prst="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E4CAAD-E7DF-4486-8987-02C123FB2D6A}">
      <dsp:nvSpPr>
        <dsp:cNvPr id="0" name=""/>
        <dsp:cNvSpPr/>
      </dsp:nvSpPr>
      <dsp:spPr>
        <a:xfrm>
          <a:off x="2691541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Process absences as requested</a:t>
          </a:r>
        </a:p>
      </dsp:txBody>
      <dsp:txXfrm>
        <a:off x="2691541" y="1765067"/>
        <a:ext cx="2444055" cy="2053006"/>
      </dsp:txXfrm>
    </dsp:sp>
    <dsp:sp modelId="{7F5A87DE-07C3-4FB9-8F8B-DC8D539D3197}">
      <dsp:nvSpPr>
        <dsp:cNvPr id="0" name=""/>
        <dsp:cNvSpPr/>
      </dsp:nvSpPr>
      <dsp:spPr>
        <a:xfrm>
          <a:off x="3400317" y="806997"/>
          <a:ext cx="1026503" cy="1026503"/>
        </a:xfrm>
        <a:prstGeom prst="ellipse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957325"/>
        <a:ext cx="725847" cy="725847"/>
      </dsp:txXfrm>
    </dsp:sp>
    <dsp:sp modelId="{DFD13045-3514-408B-9C8A-2EA25BD4D8C4}">
      <dsp:nvSpPr>
        <dsp:cNvPr id="0" name=""/>
        <dsp:cNvSpPr/>
      </dsp:nvSpPr>
      <dsp:spPr>
        <a:xfrm>
          <a:off x="2691541" y="3886435"/>
          <a:ext cx="2444055" cy="72"/>
        </a:xfrm>
        <a:prstGeom prst="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185B26-C623-4AD7-8548-7F5167690124}">
      <dsp:nvSpPr>
        <dsp:cNvPr id="0" name=""/>
        <dsp:cNvSpPr/>
      </dsp:nvSpPr>
      <dsp:spPr>
        <a:xfrm>
          <a:off x="5380002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Contribute towards benefits as if prior to FMLA</a:t>
          </a:r>
        </a:p>
      </dsp:txBody>
      <dsp:txXfrm>
        <a:off x="5380002" y="1765067"/>
        <a:ext cx="2444055" cy="2053006"/>
      </dsp:txXfrm>
    </dsp:sp>
    <dsp:sp modelId="{5201BAE2-18C3-4488-8CC3-AD389A49AA0B}">
      <dsp:nvSpPr>
        <dsp:cNvPr id="0" name=""/>
        <dsp:cNvSpPr/>
      </dsp:nvSpPr>
      <dsp:spPr>
        <a:xfrm>
          <a:off x="6088778" y="806997"/>
          <a:ext cx="1026503" cy="1026503"/>
        </a:xfrm>
        <a:prstGeom prst="ellipse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957325"/>
        <a:ext cx="725847" cy="725847"/>
      </dsp:txXfrm>
    </dsp:sp>
    <dsp:sp modelId="{40C71D11-EFDE-4FF2-829C-F562B6FE59E2}">
      <dsp:nvSpPr>
        <dsp:cNvPr id="0" name=""/>
        <dsp:cNvSpPr/>
      </dsp:nvSpPr>
      <dsp:spPr>
        <a:xfrm>
          <a:off x="5380002" y="3886435"/>
          <a:ext cx="2444055" cy="72"/>
        </a:xfrm>
        <a:prstGeom prst="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F04D34-C2A2-4A5E-B94B-7E87B1621403}">
      <dsp:nvSpPr>
        <dsp:cNvPr id="0" name=""/>
        <dsp:cNvSpPr/>
      </dsp:nvSpPr>
      <dsp:spPr>
        <a:xfrm>
          <a:off x="8068463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Return to similar position upon reinstatement</a:t>
          </a:r>
        </a:p>
      </dsp:txBody>
      <dsp:txXfrm>
        <a:off x="8068463" y="1765067"/>
        <a:ext cx="2444055" cy="2053006"/>
      </dsp:txXfrm>
    </dsp:sp>
    <dsp:sp modelId="{7BBA9851-D545-4460-8CD8-C105CCC97E1D}">
      <dsp:nvSpPr>
        <dsp:cNvPr id="0" name=""/>
        <dsp:cNvSpPr/>
      </dsp:nvSpPr>
      <dsp:spPr>
        <a:xfrm>
          <a:off x="8777239" y="806997"/>
          <a:ext cx="1026503" cy="1026503"/>
        </a:xfrm>
        <a:prstGeom prst="ellipse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957325"/>
        <a:ext cx="725847" cy="725847"/>
      </dsp:txXfrm>
    </dsp:sp>
    <dsp:sp modelId="{3B57637C-8A61-4370-B584-32F1CC719CDC}">
      <dsp:nvSpPr>
        <dsp:cNvPr id="0" name=""/>
        <dsp:cNvSpPr/>
      </dsp:nvSpPr>
      <dsp:spPr>
        <a:xfrm>
          <a:off x="8068463" y="3886435"/>
          <a:ext cx="2444055" cy="7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C1FB6-4931-44EC-A0BD-A6AC427B57A4}">
      <dsp:nvSpPr>
        <dsp:cNvPr id="0" name=""/>
        <dsp:cNvSpPr/>
      </dsp:nvSpPr>
      <dsp:spPr>
        <a:xfrm>
          <a:off x="2852249" y="1527319"/>
          <a:ext cx="6255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55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8608" y="1569759"/>
        <a:ext cx="32806" cy="6561"/>
      </dsp:txXfrm>
    </dsp:sp>
    <dsp:sp modelId="{2ADF537B-DAD7-4462-B142-6BB719459184}">
      <dsp:nvSpPr>
        <dsp:cNvPr id="0" name=""/>
        <dsp:cNvSpPr/>
      </dsp:nvSpPr>
      <dsp:spPr>
        <a:xfrm>
          <a:off x="1336" y="717225"/>
          <a:ext cx="2852713" cy="17116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85" tIns="146729" rIns="139785" bIns="14672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Notify appropriate office of need for leave</a:t>
          </a:r>
        </a:p>
      </dsp:txBody>
      <dsp:txXfrm>
        <a:off x="1336" y="717225"/>
        <a:ext cx="2852713" cy="1711628"/>
      </dsp:txXfrm>
    </dsp:sp>
    <dsp:sp modelId="{CA5237CD-04ED-475F-83B0-B849519F5BD9}">
      <dsp:nvSpPr>
        <dsp:cNvPr id="0" name=""/>
        <dsp:cNvSpPr/>
      </dsp:nvSpPr>
      <dsp:spPr>
        <a:xfrm>
          <a:off x="1427693" y="2427053"/>
          <a:ext cx="3508837" cy="625524"/>
        </a:xfrm>
        <a:custGeom>
          <a:avLst/>
          <a:gdLst/>
          <a:ahLst/>
          <a:cxnLst/>
          <a:rect l="0" t="0" r="0" b="0"/>
          <a:pathLst>
            <a:path>
              <a:moveTo>
                <a:pt x="3508837" y="0"/>
              </a:moveTo>
              <a:lnTo>
                <a:pt x="3508837" y="329862"/>
              </a:lnTo>
              <a:lnTo>
                <a:pt x="0" y="329862"/>
              </a:lnTo>
              <a:lnTo>
                <a:pt x="0" y="625524"/>
              </a:lnTo>
            </a:path>
          </a:pathLst>
        </a:custGeom>
        <a:noFill/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2870" y="2736535"/>
        <a:ext cx="178482" cy="6561"/>
      </dsp:txXfrm>
    </dsp:sp>
    <dsp:sp modelId="{12A6C38F-7046-4169-AB98-858C588A574E}">
      <dsp:nvSpPr>
        <dsp:cNvPr id="0" name=""/>
        <dsp:cNvSpPr/>
      </dsp:nvSpPr>
      <dsp:spPr>
        <a:xfrm>
          <a:off x="3510174" y="717225"/>
          <a:ext cx="2852713" cy="1711628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85" tIns="146729" rIns="139785" bIns="14672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Submit documentation to qualify for FML</a:t>
          </a:r>
        </a:p>
      </dsp:txBody>
      <dsp:txXfrm>
        <a:off x="3510174" y="717225"/>
        <a:ext cx="2852713" cy="1711628"/>
      </dsp:txXfrm>
    </dsp:sp>
    <dsp:sp modelId="{C2A15639-BA11-4B42-B516-7CFF2375726E}">
      <dsp:nvSpPr>
        <dsp:cNvPr id="0" name=""/>
        <dsp:cNvSpPr/>
      </dsp:nvSpPr>
      <dsp:spPr>
        <a:xfrm>
          <a:off x="2852249" y="3895072"/>
          <a:ext cx="6255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5524" y="45720"/>
              </a:lnTo>
            </a:path>
          </a:pathLst>
        </a:cu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8608" y="3937511"/>
        <a:ext cx="32806" cy="6561"/>
      </dsp:txXfrm>
    </dsp:sp>
    <dsp:sp modelId="{37DC3275-748A-4D55-94EB-E64FDEF30577}">
      <dsp:nvSpPr>
        <dsp:cNvPr id="0" name=""/>
        <dsp:cNvSpPr/>
      </dsp:nvSpPr>
      <dsp:spPr>
        <a:xfrm>
          <a:off x="1336" y="3084978"/>
          <a:ext cx="2852713" cy="1711628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85" tIns="146729" rIns="139785" bIns="14672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Inform supervisor of the type(s) of leave to utilize while absent (optional)</a:t>
          </a:r>
        </a:p>
      </dsp:txBody>
      <dsp:txXfrm>
        <a:off x="1336" y="3084978"/>
        <a:ext cx="2852713" cy="1711628"/>
      </dsp:txXfrm>
    </dsp:sp>
    <dsp:sp modelId="{4219C86B-0E66-4AF4-A180-9AC4D4A767E0}">
      <dsp:nvSpPr>
        <dsp:cNvPr id="0" name=""/>
        <dsp:cNvSpPr/>
      </dsp:nvSpPr>
      <dsp:spPr>
        <a:xfrm>
          <a:off x="3510174" y="3084978"/>
          <a:ext cx="2852713" cy="1711628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85" tIns="146729" rIns="139785" bIns="14672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Acquire documentation BEFORE release to return to work</a:t>
          </a:r>
        </a:p>
      </dsp:txBody>
      <dsp:txXfrm>
        <a:off x="3510174" y="3084978"/>
        <a:ext cx="2852713" cy="17116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7AA23-EB89-4A38-A53A-DC1137923D87}">
      <dsp:nvSpPr>
        <dsp:cNvPr id="0" name=""/>
        <dsp:cNvSpPr/>
      </dsp:nvSpPr>
      <dsp:spPr>
        <a:xfrm>
          <a:off x="1065737" y="0"/>
          <a:ext cx="1140268" cy="1018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DC866-90C4-4A5C-92A7-B275806E2904}">
      <dsp:nvSpPr>
        <dsp:cNvPr id="0" name=""/>
        <dsp:cNvSpPr/>
      </dsp:nvSpPr>
      <dsp:spPr>
        <a:xfrm>
          <a:off x="6916" y="1179089"/>
          <a:ext cx="3257909" cy="436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/>
            <a:t>Notice of eligibility</a:t>
          </a:r>
        </a:p>
      </dsp:txBody>
      <dsp:txXfrm>
        <a:off x="6916" y="1179089"/>
        <a:ext cx="3257909" cy="436334"/>
      </dsp:txXfrm>
    </dsp:sp>
    <dsp:sp modelId="{C113C2B0-B87F-4C22-BB4B-3F43CC5112EE}">
      <dsp:nvSpPr>
        <dsp:cNvPr id="0" name=""/>
        <dsp:cNvSpPr/>
      </dsp:nvSpPr>
      <dsp:spPr>
        <a:xfrm>
          <a:off x="6916" y="1690296"/>
          <a:ext cx="3257909" cy="2502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4A7C4-46DA-402D-AD0C-FDD1994EF9D1}">
      <dsp:nvSpPr>
        <dsp:cNvPr id="0" name=""/>
        <dsp:cNvSpPr/>
      </dsp:nvSpPr>
      <dsp:spPr>
        <a:xfrm>
          <a:off x="4893780" y="0"/>
          <a:ext cx="1140268" cy="10181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1F43D-7A00-4577-BA2C-49421734E9B2}">
      <dsp:nvSpPr>
        <dsp:cNvPr id="0" name=""/>
        <dsp:cNvSpPr/>
      </dsp:nvSpPr>
      <dsp:spPr>
        <a:xfrm>
          <a:off x="3834959" y="1179089"/>
          <a:ext cx="3257909" cy="436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/>
            <a:t>Certifications </a:t>
          </a:r>
        </a:p>
      </dsp:txBody>
      <dsp:txXfrm>
        <a:off x="3834959" y="1179089"/>
        <a:ext cx="3257909" cy="436334"/>
      </dsp:txXfrm>
    </dsp:sp>
    <dsp:sp modelId="{7C61751F-F223-4CBB-A43E-1A68A066C195}">
      <dsp:nvSpPr>
        <dsp:cNvPr id="0" name=""/>
        <dsp:cNvSpPr/>
      </dsp:nvSpPr>
      <dsp:spPr>
        <a:xfrm>
          <a:off x="3834959" y="1690296"/>
          <a:ext cx="3257909" cy="2502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Certification of health care provider – employee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Certification of health care provider – family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Certification for serious injury/illness – veteran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Certification for serious injury/illness – current servicemember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Certification of qualifying exigency</a:t>
          </a:r>
        </a:p>
      </dsp:txBody>
      <dsp:txXfrm>
        <a:off x="3834959" y="1690296"/>
        <a:ext cx="3257909" cy="2502508"/>
      </dsp:txXfrm>
    </dsp:sp>
    <dsp:sp modelId="{A5DB8363-7D14-44B6-BBC8-391843DFF1DB}">
      <dsp:nvSpPr>
        <dsp:cNvPr id="0" name=""/>
        <dsp:cNvSpPr/>
      </dsp:nvSpPr>
      <dsp:spPr>
        <a:xfrm>
          <a:off x="8721823" y="0"/>
          <a:ext cx="1140268" cy="10181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464EC-1E92-4949-BC36-900B981FAB77}">
      <dsp:nvSpPr>
        <dsp:cNvPr id="0" name=""/>
        <dsp:cNvSpPr/>
      </dsp:nvSpPr>
      <dsp:spPr>
        <a:xfrm>
          <a:off x="7663003" y="1179089"/>
          <a:ext cx="3257909" cy="436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/>
            <a:t>Designation notice</a:t>
          </a:r>
        </a:p>
      </dsp:txBody>
      <dsp:txXfrm>
        <a:off x="7663003" y="1179089"/>
        <a:ext cx="3257909" cy="436334"/>
      </dsp:txXfrm>
    </dsp:sp>
    <dsp:sp modelId="{DC052277-A492-497A-9BA7-B0498600B4D9}">
      <dsp:nvSpPr>
        <dsp:cNvPr id="0" name=""/>
        <dsp:cNvSpPr/>
      </dsp:nvSpPr>
      <dsp:spPr>
        <a:xfrm>
          <a:off x="7663003" y="1690296"/>
          <a:ext cx="3257909" cy="2502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EC8F5-E55F-4E25-8A04-8AAD2130AC50}">
      <dsp:nvSpPr>
        <dsp:cNvPr id="0" name=""/>
        <dsp:cNvSpPr/>
      </dsp:nvSpPr>
      <dsp:spPr>
        <a:xfrm>
          <a:off x="0" y="36733"/>
          <a:ext cx="6364224" cy="16769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Absence from Duty report</a:t>
          </a:r>
        </a:p>
      </dsp:txBody>
      <dsp:txXfrm>
        <a:off x="81860" y="118593"/>
        <a:ext cx="6200504" cy="1513182"/>
      </dsp:txXfrm>
    </dsp:sp>
    <dsp:sp modelId="{C9704292-9E00-47E7-A54B-318E1E8E68E8}">
      <dsp:nvSpPr>
        <dsp:cNvPr id="0" name=""/>
        <dsp:cNvSpPr/>
      </dsp:nvSpPr>
      <dsp:spPr>
        <a:xfrm>
          <a:off x="0" y="1713636"/>
          <a:ext cx="6364224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064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/>
            <a:t>Employee informs district reason for absence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/>
            <a:t>Employee informs district what type of leave to use</a:t>
          </a:r>
        </a:p>
      </dsp:txBody>
      <dsp:txXfrm>
        <a:off x="0" y="1713636"/>
        <a:ext cx="6364224" cy="2086560"/>
      </dsp:txXfrm>
    </dsp:sp>
    <dsp:sp modelId="{9817C428-4B18-4D19-9A37-1002E79D518C}">
      <dsp:nvSpPr>
        <dsp:cNvPr id="0" name=""/>
        <dsp:cNvSpPr/>
      </dsp:nvSpPr>
      <dsp:spPr>
        <a:xfrm>
          <a:off x="0" y="3800196"/>
          <a:ext cx="6364224" cy="1676902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Worker’s Comp Offset form</a:t>
          </a:r>
        </a:p>
      </dsp:txBody>
      <dsp:txXfrm>
        <a:off x="81860" y="3882056"/>
        <a:ext cx="6200504" cy="15131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510D5-B64A-4C6B-AD57-B1442F9CBA76}">
      <dsp:nvSpPr>
        <dsp:cNvPr id="0" name=""/>
        <dsp:cNvSpPr/>
      </dsp:nvSpPr>
      <dsp:spPr>
        <a:xfrm>
          <a:off x="0" y="673"/>
          <a:ext cx="6364224" cy="15749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42495-DC86-4AF1-B0DE-133D1452B54F}">
      <dsp:nvSpPr>
        <dsp:cNvPr id="0" name=""/>
        <dsp:cNvSpPr/>
      </dsp:nvSpPr>
      <dsp:spPr>
        <a:xfrm>
          <a:off x="476436" y="355047"/>
          <a:ext cx="866247" cy="866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A186D-47A9-4248-AA45-E2B614AE1DDE}">
      <dsp:nvSpPr>
        <dsp:cNvPr id="0" name=""/>
        <dsp:cNvSpPr/>
      </dsp:nvSpPr>
      <dsp:spPr>
        <a:xfrm>
          <a:off x="1819120" y="673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Must notify employee of eligibility within 5 BUSINESS days in writing &amp; include Notice of Rights &amp; Responsibilities </a:t>
          </a:r>
        </a:p>
      </dsp:txBody>
      <dsp:txXfrm>
        <a:off x="1819120" y="673"/>
        <a:ext cx="4545103" cy="1574995"/>
      </dsp:txXfrm>
    </dsp:sp>
    <dsp:sp modelId="{2751306A-9470-42D5-AF6A-1283FDFFE545}">
      <dsp:nvSpPr>
        <dsp:cNvPr id="0" name=""/>
        <dsp:cNvSpPr/>
      </dsp:nvSpPr>
      <dsp:spPr>
        <a:xfrm>
          <a:off x="0" y="1969418"/>
          <a:ext cx="6364224" cy="1574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FB565-690C-4949-8FAA-8E602F73FD72}">
      <dsp:nvSpPr>
        <dsp:cNvPr id="0" name=""/>
        <dsp:cNvSpPr/>
      </dsp:nvSpPr>
      <dsp:spPr>
        <a:xfrm>
          <a:off x="476436" y="2323792"/>
          <a:ext cx="866247" cy="866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7731-B6F8-4C01-AF67-3DD4B4CF3780}">
      <dsp:nvSpPr>
        <dsp:cNvPr id="0" name=""/>
        <dsp:cNvSpPr/>
      </dsp:nvSpPr>
      <dsp:spPr>
        <a:xfrm>
          <a:off x="1819120" y="1969418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Must notify employee of DESIGNATION within 5 business days</a:t>
          </a:r>
        </a:p>
      </dsp:txBody>
      <dsp:txXfrm>
        <a:off x="1819120" y="1969418"/>
        <a:ext cx="4545103" cy="1574995"/>
      </dsp:txXfrm>
    </dsp:sp>
    <dsp:sp modelId="{BDF4CC9F-7126-4064-9506-60FB9BCF7753}">
      <dsp:nvSpPr>
        <dsp:cNvPr id="0" name=""/>
        <dsp:cNvSpPr/>
      </dsp:nvSpPr>
      <dsp:spPr>
        <a:xfrm>
          <a:off x="0" y="3938162"/>
          <a:ext cx="6364224" cy="15749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69143-B184-48C6-A02A-E6EAF39CAA39}">
      <dsp:nvSpPr>
        <dsp:cNvPr id="0" name=""/>
        <dsp:cNvSpPr/>
      </dsp:nvSpPr>
      <dsp:spPr>
        <a:xfrm>
          <a:off x="476436" y="4292537"/>
          <a:ext cx="866247" cy="866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485EE-1605-42BC-8AFD-CB98E817E61C}">
      <dsp:nvSpPr>
        <dsp:cNvPr id="0" name=""/>
        <dsp:cNvSpPr/>
      </dsp:nvSpPr>
      <dsp:spPr>
        <a:xfrm>
          <a:off x="1819120" y="3938162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Retroactive determination </a:t>
          </a:r>
        </a:p>
      </dsp:txBody>
      <dsp:txXfrm>
        <a:off x="1819120" y="3938162"/>
        <a:ext cx="4545103" cy="15749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56B1B-F6FB-4D89-8FE7-63F69AA065E9}">
      <dsp:nvSpPr>
        <dsp:cNvPr id="0" name=""/>
        <dsp:cNvSpPr/>
      </dsp:nvSpPr>
      <dsp:spPr>
        <a:xfrm>
          <a:off x="0" y="2811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A95DF-C62A-45BB-9B20-0F480A418845}">
      <dsp:nvSpPr>
        <dsp:cNvPr id="0" name=""/>
        <dsp:cNvSpPr/>
      </dsp:nvSpPr>
      <dsp:spPr>
        <a:xfrm>
          <a:off x="181159" y="137558"/>
          <a:ext cx="329380" cy="3293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E8192-2302-4BA8-9DB3-B3F850F9114E}">
      <dsp:nvSpPr>
        <dsp:cNvPr id="0" name=""/>
        <dsp:cNvSpPr/>
      </dsp:nvSpPr>
      <dsp:spPr>
        <a:xfrm>
          <a:off x="691698" y="2811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Conduct interviews and make job offers (as needed)</a:t>
          </a:r>
        </a:p>
      </dsp:txBody>
      <dsp:txXfrm>
        <a:off x="691698" y="2811"/>
        <a:ext cx="8922201" cy="598873"/>
      </dsp:txXfrm>
    </dsp:sp>
    <dsp:sp modelId="{FCDBCC90-BAC8-4357-8CEE-33437D99D0A6}">
      <dsp:nvSpPr>
        <dsp:cNvPr id="0" name=""/>
        <dsp:cNvSpPr/>
      </dsp:nvSpPr>
      <dsp:spPr>
        <a:xfrm>
          <a:off x="0" y="751403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26F4C-87E6-4D41-A661-4D1283FA3806}">
      <dsp:nvSpPr>
        <dsp:cNvPr id="0" name=""/>
        <dsp:cNvSpPr/>
      </dsp:nvSpPr>
      <dsp:spPr>
        <a:xfrm>
          <a:off x="181159" y="886149"/>
          <a:ext cx="329380" cy="3293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140B2-33D1-4309-8C55-D1EB84F651B3}">
      <dsp:nvSpPr>
        <dsp:cNvPr id="0" name=""/>
        <dsp:cNvSpPr/>
      </dsp:nvSpPr>
      <dsp:spPr>
        <a:xfrm>
          <a:off x="691698" y="751403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Onboard new hires (as needed)</a:t>
          </a:r>
        </a:p>
      </dsp:txBody>
      <dsp:txXfrm>
        <a:off x="691698" y="751403"/>
        <a:ext cx="8922201" cy="598873"/>
      </dsp:txXfrm>
    </dsp:sp>
    <dsp:sp modelId="{A14C405B-8C76-4D22-9A6C-C248F9E436FF}">
      <dsp:nvSpPr>
        <dsp:cNvPr id="0" name=""/>
        <dsp:cNvSpPr/>
      </dsp:nvSpPr>
      <dsp:spPr>
        <a:xfrm>
          <a:off x="0" y="1499994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926DC-3C51-4F2F-A3F2-0BE48E347C50}">
      <dsp:nvSpPr>
        <dsp:cNvPr id="0" name=""/>
        <dsp:cNvSpPr/>
      </dsp:nvSpPr>
      <dsp:spPr>
        <a:xfrm>
          <a:off x="181159" y="1634741"/>
          <a:ext cx="329380" cy="3293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11635-AE6E-45D4-A49F-161715F99CD4}">
      <dsp:nvSpPr>
        <dsp:cNvPr id="0" name=""/>
        <dsp:cNvSpPr/>
      </dsp:nvSpPr>
      <dsp:spPr>
        <a:xfrm>
          <a:off x="691698" y="1499994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Ensure compliance with ACA requirements </a:t>
          </a:r>
        </a:p>
      </dsp:txBody>
      <dsp:txXfrm>
        <a:off x="691698" y="1499994"/>
        <a:ext cx="8922201" cy="598873"/>
      </dsp:txXfrm>
    </dsp:sp>
    <dsp:sp modelId="{DF19B40A-593A-4628-ADE9-8589DAC56264}">
      <dsp:nvSpPr>
        <dsp:cNvPr id="0" name=""/>
        <dsp:cNvSpPr/>
      </dsp:nvSpPr>
      <dsp:spPr>
        <a:xfrm>
          <a:off x="0" y="2248586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8E53E-6127-4E9B-BA5E-241216266FCA}">
      <dsp:nvSpPr>
        <dsp:cNvPr id="0" name=""/>
        <dsp:cNvSpPr/>
      </dsp:nvSpPr>
      <dsp:spPr>
        <a:xfrm>
          <a:off x="181159" y="2383332"/>
          <a:ext cx="329380" cy="3293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EB37E-9B99-4CDF-ABEF-94F20B719493}">
      <dsp:nvSpPr>
        <dsp:cNvPr id="0" name=""/>
        <dsp:cNvSpPr/>
      </dsp:nvSpPr>
      <dsp:spPr>
        <a:xfrm>
          <a:off x="691698" y="2248586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Conduct campus check ins </a:t>
          </a:r>
        </a:p>
      </dsp:txBody>
      <dsp:txXfrm>
        <a:off x="691698" y="2248586"/>
        <a:ext cx="8922201" cy="598873"/>
      </dsp:txXfrm>
    </dsp:sp>
    <dsp:sp modelId="{E8AEB9B4-8A80-4C86-A228-D7F435FF251D}">
      <dsp:nvSpPr>
        <dsp:cNvPr id="0" name=""/>
        <dsp:cNvSpPr/>
      </dsp:nvSpPr>
      <dsp:spPr>
        <a:xfrm>
          <a:off x="0" y="2997178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AFC2C-24C9-421A-B89A-268E15EC6867}">
      <dsp:nvSpPr>
        <dsp:cNvPr id="0" name=""/>
        <dsp:cNvSpPr/>
      </dsp:nvSpPr>
      <dsp:spPr>
        <a:xfrm>
          <a:off x="181159" y="3131924"/>
          <a:ext cx="329380" cy="3293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F637E-F7F8-4F55-8C37-0BBF64CA4A34}">
      <dsp:nvSpPr>
        <dsp:cNvPr id="0" name=""/>
        <dsp:cNvSpPr/>
      </dsp:nvSpPr>
      <dsp:spPr>
        <a:xfrm>
          <a:off x="691698" y="2997178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 fill rates</a:t>
          </a:r>
        </a:p>
      </dsp:txBody>
      <dsp:txXfrm>
        <a:off x="691698" y="2997178"/>
        <a:ext cx="8922201" cy="598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422EA-ADB9-49A4-AABB-A443377C98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108B3-DAD6-4225-88C0-D40402E7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728fca67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2e728fca67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3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16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4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2CEC-BC58-59D7-E4B7-B958AF8FE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483BB-BAA5-F579-A7DB-21A083806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A0C1-89DC-9126-2576-E7D7B588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12291-2DA7-50D2-849E-619896CA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F50D-3C6B-C0FD-B8CE-5B784A3F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16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CFA4-ADEA-4005-EE35-4E21907D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253E-2B8A-3315-E728-0571B0BB0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85F-113C-5D65-740A-1AC49B4F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7C91-2959-FA3A-173B-0AB376EE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D325-49C2-A69B-B025-B3699CC3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C641-EFA2-0620-0BD4-86F86CB3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E7948-CA6B-79F9-4B81-7A0B2F165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7270-BC64-8320-2D13-ECEB2166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B866A-468D-27D5-082E-50DC3F68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00A36-64AA-8415-C2F8-81CCAA08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2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D967-E33D-675E-18C4-E1017BAC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14E6-A5B5-EC27-290B-8AAC7A6E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136BE-CA78-C39F-423E-83650C41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1B11C-0FFB-BB8E-4E2F-E615C0AC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8D33F-430C-EAF4-9500-0202908E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6FB34-B29C-4E05-9E3D-8DF0A9AA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44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CC98-D61E-3C71-BF14-81B4D657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534BF-F98A-76B5-EC4D-7A6F6D422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9035-DDDE-36E7-3858-353C8B068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E7B05-89D0-9FC8-6A57-BF2C4A6F7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EC100-06DB-BA74-6725-A67066DD8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F7400-A216-C20C-A8EC-BD5B20F4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72A0-B47F-8FAE-E424-156BA353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3C5C8-D283-0C0A-F5DD-332F2DB6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6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8C8F-782B-2B99-E6E3-77FEF492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30147-2630-4E50-8E26-01E2D4B9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A5DAA-ECB7-44D3-4BA5-A6F9A9C6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892CE-D4F2-F320-A7F3-7F6A24CE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4C310-4A8F-143E-A6E9-E112EF0C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4B75E-8A3B-7A9D-21BA-F4EB8143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2B473-6EB5-A021-1421-AB893641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6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3C8B-1518-78EA-EDE0-A001401D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A0C45-15F9-B803-D05F-56C2C84B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5BBAE-CC0F-6B6C-1FF7-26FCFDFC9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4A33F-6471-DFB8-B1F5-70B6F264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A224F-0A38-313E-3C0E-9ADCEDF9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32394-5CDF-5D93-A13D-D5FCCC9C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4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1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7E5F-75C5-0AAE-5C32-149CB699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5EE93-CBE2-743D-BDAD-30A36726B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0E464-05FC-4290-DCB1-EDA9411D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E6A39-8B4B-CB92-20BD-89D8653E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8E760-0676-7763-1672-8FFD3DA0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C8255-D085-5FAC-ADC0-A63C490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16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3997-4416-7CB7-2A1C-2FFF6A84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41641-464D-31E7-1CFA-AB76DAA7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06412-AE5E-FA27-3171-5E133269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D5E9-5151-3C12-9D34-64FFE05D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8FF44-3FFE-1CFC-DA5B-1CEE8A7B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29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7435A-B454-6550-30D2-8C6522E19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1E392-995D-FA9B-4D2D-4F36D5E08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98951-F056-E7E1-23F8-31FCEBA1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4BBF-6997-2097-AD46-85737595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BC036-8131-1528-3753-CA8966AA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2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04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7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5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51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1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356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00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75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62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6798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61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04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58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6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4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75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7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8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22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2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05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80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68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7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92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2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3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7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34066-0799-9CFB-8991-480399EE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0A1C9-0DF4-5A45-C41B-AA22D712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34E2A-87DC-6999-97B9-03A59E425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5CD0-A886-CC11-7390-F3F7B5D4D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FBD1-41FD-1A9E-2899-B706A64C9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2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11EE93-41C8-4B0F-9B3A-30CC77C025C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5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agencies/whd/fml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DA-TfIKMXqo/?igsh=M2U4a2ZvbHVmMWl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1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E1E2100D-E87B-E1C5-9207-D8935DDC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98327"/>
            <a:ext cx="12191980" cy="68579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B3C67-2929-8412-8184-7B2E3DDC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7556" y="4890458"/>
            <a:ext cx="8442384" cy="131031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November 19, 2024</a:t>
            </a:r>
          </a:p>
          <a:p>
            <a:r>
              <a:rPr lang="en-US" dirty="0">
                <a:solidFill>
                  <a:srgbClr val="FFFFFF"/>
                </a:solidFill>
              </a:rPr>
              <a:t>Presented by </a:t>
            </a:r>
          </a:p>
          <a:p>
            <a:r>
              <a:rPr lang="en-US" dirty="0">
                <a:solidFill>
                  <a:srgbClr val="FFFFFF"/>
                </a:solidFill>
              </a:rPr>
              <a:t>Melissa Aguero Ramirez</a:t>
            </a:r>
          </a:p>
          <a:p>
            <a:r>
              <a:rPr lang="en-US" dirty="0">
                <a:solidFill>
                  <a:srgbClr val="FFFFFF"/>
                </a:solidFill>
              </a:rPr>
              <a:t>HR Consultant &amp; Talent Development Director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80FEC-3018-47E2-0C9F-D28A7438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308941"/>
            <a:ext cx="6215417" cy="429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>
            <a:extLst>
              <a:ext uri="{FF2B5EF4-FFF2-40B4-BE49-F238E27FC236}">
                <a16:creationId xmlns:a16="http://schemas.microsoft.com/office/drawing/2014/main" id="{018484D0-B803-46E6-A22D-8005B4DD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28600"/>
            <a:ext cx="6553200" cy="508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/>
            </a:br>
            <a:r>
              <a:rPr lang="en-US" sz="3200"/>
              <a:t> </a:t>
            </a:r>
            <a:r>
              <a:rPr lang="en-US"/>
              <a:t>FMLA – Qualifying Exigency</a:t>
            </a:r>
            <a:endParaRPr lang="en-US" dirty="0"/>
          </a:p>
        </p:txBody>
      </p:sp>
      <p:graphicFrame>
        <p:nvGraphicFramePr>
          <p:cNvPr id="156677" name="Content Placeholder 2">
            <a:extLst>
              <a:ext uri="{FF2B5EF4-FFF2-40B4-BE49-F238E27FC236}">
                <a16:creationId xmlns:a16="http://schemas.microsoft.com/office/drawing/2014/main" id="{3526864B-6BA7-F631-CCF4-962B1A3173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362950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3" name="Picture 155652">
            <a:extLst>
              <a:ext uri="{FF2B5EF4-FFF2-40B4-BE49-F238E27FC236}">
                <a16:creationId xmlns:a16="http://schemas.microsoft.com/office/drawing/2014/main" id="{7D8D5308-C6BE-AE04-8CB6-B87F51A147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188" b="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5657" name="Rectangle 155656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50" name="Title 1">
            <a:extLst>
              <a:ext uri="{FF2B5EF4-FFF2-40B4-BE49-F238E27FC236}">
                <a16:creationId xmlns:a16="http://schemas.microsoft.com/office/drawing/2014/main" id="{6BE016F9-547D-4D65-8739-BCF54040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br>
              <a:rPr lang="en-US" dirty="0"/>
            </a:br>
            <a:r>
              <a:rPr lang="en-US" dirty="0"/>
              <a:t> FMLA – Military Caregiver</a:t>
            </a:r>
          </a:p>
        </p:txBody>
      </p:sp>
      <p:graphicFrame>
        <p:nvGraphicFramePr>
          <p:cNvPr id="155652" name="Content Placeholder 2">
            <a:extLst>
              <a:ext uri="{FF2B5EF4-FFF2-40B4-BE49-F238E27FC236}">
                <a16:creationId xmlns:a16="http://schemas.microsoft.com/office/drawing/2014/main" id="{24FA691C-C60A-7BE7-74E3-E8F36328CA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7228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6389">
            <a:extLst>
              <a:ext uri="{FF2B5EF4-FFF2-40B4-BE49-F238E27FC236}">
                <a16:creationId xmlns:a16="http://schemas.microsoft.com/office/drawing/2014/main" id="{49C3C483-7470-31DB-E753-B93197BA5E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394" name="Rectangle 1639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2C660DAE-5D1A-AA2A-27A7-424E895D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/>
              <a:t>District Responsibilities</a:t>
            </a:r>
          </a:p>
        </p:txBody>
      </p:sp>
      <p:graphicFrame>
        <p:nvGraphicFramePr>
          <p:cNvPr id="16391" name="Content Placeholder 2">
            <a:extLst>
              <a:ext uri="{FF2B5EF4-FFF2-40B4-BE49-F238E27FC236}">
                <a16:creationId xmlns:a16="http://schemas.microsoft.com/office/drawing/2014/main" id="{3EF840F3-C298-7B21-3AED-C1BB017D57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1651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71" name="Freeform: Shape 1537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373" name="Freeform: Shape 1537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E2E7C0D7-1026-38A0-AF8C-4A422494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altLang="en-US" sz="4000"/>
              <a:t>Employee Responsbilities</a:t>
            </a:r>
          </a:p>
        </p:txBody>
      </p:sp>
      <p:sp>
        <p:nvSpPr>
          <p:cNvPr id="15375" name="Rectangle 1537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5365" name="Content Placeholder 2">
            <a:extLst>
              <a:ext uri="{FF2B5EF4-FFF2-40B4-BE49-F238E27FC236}">
                <a16:creationId xmlns:a16="http://schemas.microsoft.com/office/drawing/2014/main" id="{BA1DF4C4-B2C7-FB0F-66F9-82B058E7D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08844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4636" name="Rectangle 1546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35" name="Rectangle 15463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37" name="Rectangle 15463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39" name="Rectangle 15463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626" name="Title 1">
            <a:extLst>
              <a:ext uri="{FF2B5EF4-FFF2-40B4-BE49-F238E27FC236}">
                <a16:creationId xmlns:a16="http://schemas.microsoft.com/office/drawing/2014/main" id="{8D51FB34-9E3F-4FD2-96BE-78BE7972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rtlCol="0" anchor="ctr">
            <a:normAutofit/>
          </a:bodyPr>
          <a:lstStyle/>
          <a:p>
            <a:pPr>
              <a:defRPr/>
            </a:pP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 FMLA related forms</a:t>
            </a:r>
          </a:p>
        </p:txBody>
      </p:sp>
      <p:graphicFrame>
        <p:nvGraphicFramePr>
          <p:cNvPr id="154638" name="Content Placeholder 2">
            <a:extLst>
              <a:ext uri="{FF2B5EF4-FFF2-40B4-BE49-F238E27FC236}">
                <a16:creationId xmlns:a16="http://schemas.microsoft.com/office/drawing/2014/main" id="{D9BE436B-12F4-5B20-C8F4-00A566B7DE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00034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6" name="Rectangle 17415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418" name="Freeform: Shape 17417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420" name="Freeform: Shape 17419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38D2EBA3-D56E-929D-99FA-363A4EB0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/>
              <a:t>Other Related documents</a:t>
            </a:r>
          </a:p>
        </p:txBody>
      </p:sp>
      <p:sp>
        <p:nvSpPr>
          <p:cNvPr id="17422" name="Rectangle 1742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7412" name="Content Placeholder 2">
            <a:extLst>
              <a:ext uri="{FF2B5EF4-FFF2-40B4-BE49-F238E27FC236}">
                <a16:creationId xmlns:a16="http://schemas.microsoft.com/office/drawing/2014/main" id="{5E4B9954-94A7-A660-4E5E-3CA6301B56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60140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8185" name="Rectangle 178184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8187" name="Freeform: Shape 178186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8189" name="Freeform: Shape 178188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48C00838-F6A1-AE7A-0279-F93C393A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/>
              <a:t>FMLA timelines</a:t>
            </a:r>
          </a:p>
        </p:txBody>
      </p:sp>
      <p:sp>
        <p:nvSpPr>
          <p:cNvPr id="178191" name="Rectangle 178190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78181" name="Content Placeholder 2">
            <a:extLst>
              <a:ext uri="{FF2B5EF4-FFF2-40B4-BE49-F238E27FC236}">
                <a16:creationId xmlns:a16="http://schemas.microsoft.com/office/drawing/2014/main" id="{3E7A60B0-71CB-6F4A-BC6A-21218B3F6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40173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B08616-FC2C-A4D1-5A24-8E9BE538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AEE96-2F77-0ABF-3694-7B7084F1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268" y="1536970"/>
            <a:ext cx="5853565" cy="4515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http://www.dol.gov/agencies/whd/fmla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04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4FF4-DD08-25A1-213D-0FFD52C7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Questions on FMLA?  </a:t>
            </a:r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0D59341D-1F84-9606-FFB6-BB65D19A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07" r="2669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11BD-AD8E-7922-E071-87DAADDA8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9" y="3214196"/>
            <a:ext cx="4491820" cy="3447832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sz="2000" dirty="0">
              <a:highlight>
                <a:srgbClr val="FFFF00"/>
              </a:highlight>
            </a:endParaRPr>
          </a:p>
          <a:p>
            <a:pPr marL="457200" lvl="1" indent="0" algn="ctr">
              <a:buNone/>
            </a:pPr>
            <a:r>
              <a:rPr lang="en-US" sz="2000" dirty="0"/>
              <a:t>Next month:   </a:t>
            </a:r>
          </a:p>
          <a:p>
            <a:pPr marL="457200" lvl="1" indent="0" algn="ctr">
              <a:buNone/>
            </a:pPr>
            <a:r>
              <a:rPr lang="en-US" sz="4400" dirty="0"/>
              <a:t>ADA</a:t>
            </a:r>
          </a:p>
          <a:p>
            <a:pPr marL="457200" lvl="1" indent="0">
              <a:buNone/>
            </a:pPr>
            <a:r>
              <a:rPr lang="en-US" sz="2000" dirty="0"/>
              <a:t> 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89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A6E2-1F24-460D-C118-86848BEE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767835"/>
            <a:ext cx="10134600" cy="890891"/>
          </a:xfrm>
        </p:spPr>
        <p:txBody>
          <a:bodyPr/>
          <a:lstStyle/>
          <a:p>
            <a:r>
              <a:rPr lang="en-US" dirty="0"/>
              <a:t>November Checklist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8A1CD3-185A-DE68-B363-DD4194C25F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732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ECE652-89B2-DC89-1FD5-02C91900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05" t="-1025" r="18907" b="5280"/>
          <a:stretch/>
        </p:blipFill>
        <p:spPr>
          <a:xfrm>
            <a:off x="3897084" y="89807"/>
            <a:ext cx="7911194" cy="6857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0635A-DE95-17E5-1431-8C2907635FC6}"/>
              </a:ext>
            </a:extLst>
          </p:cNvPr>
          <p:cNvSpPr txBox="1"/>
          <p:nvPr/>
        </p:nvSpPr>
        <p:spPr>
          <a:xfrm>
            <a:off x="4479346" y="3398814"/>
            <a:ext cx="60946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https://www.instagram.com/reel/DA-TfIKMXqo/?igsh=M2U4a2ZvbHVmMWll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4831AC4-500C-FA8B-CCFC-DEFFF1F75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95089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6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1A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5C9BC-36DA-AEDE-75CC-3F2F6212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57"/>
          <a:stretch/>
        </p:blipFill>
        <p:spPr>
          <a:xfrm>
            <a:off x="469555" y="642222"/>
            <a:ext cx="4041486" cy="25420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1AD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CA4E2-3A09-5D2B-6732-1C015C70B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947993"/>
            <a:ext cx="3854945" cy="20720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681F4-ADBD-E0B2-8A63-EF3352C2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440890"/>
            <a:ext cx="6410084" cy="399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6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18"/>
          <p:cNvGrpSpPr/>
          <p:nvPr/>
        </p:nvGrpSpPr>
        <p:grpSpPr>
          <a:xfrm>
            <a:off x="6544403" y="-3477027"/>
            <a:ext cx="17369899" cy="12795327"/>
            <a:chOff x="0" y="-57150"/>
            <a:chExt cx="510476" cy="376036"/>
          </a:xfrm>
        </p:grpSpPr>
        <p:sp>
          <p:nvSpPr>
            <p:cNvPr id="217" name="Google Shape;217;p18"/>
            <p:cNvSpPr/>
            <p:nvPr/>
          </p:nvSpPr>
          <p:spPr>
            <a:xfrm>
              <a:off x="0" y="0"/>
              <a:ext cx="510476" cy="318886"/>
            </a:xfrm>
            <a:custGeom>
              <a:avLst/>
              <a:gdLst/>
              <a:ahLst/>
              <a:cxnLst/>
              <a:rect l="l" t="t" r="r" b="b"/>
              <a:pathLst>
                <a:path w="510476" h="318886" extrusionOk="0">
                  <a:moveTo>
                    <a:pt x="510476" y="0"/>
                  </a:moveTo>
                  <a:lnTo>
                    <a:pt x="0" y="0"/>
                  </a:lnTo>
                  <a:lnTo>
                    <a:pt x="101600" y="159443"/>
                  </a:lnTo>
                  <a:lnTo>
                    <a:pt x="0" y="318886"/>
                  </a:lnTo>
                  <a:lnTo>
                    <a:pt x="510476" y="318886"/>
                  </a:lnTo>
                  <a:lnTo>
                    <a:pt x="408876" y="159443"/>
                  </a:lnTo>
                  <a:lnTo>
                    <a:pt x="510476" y="0"/>
                  </a:lnTo>
                  <a:close/>
                </a:path>
              </a:pathLst>
            </a:custGeom>
            <a:solidFill>
              <a:srgbClr val="345E7D"/>
            </a:solidFill>
            <a:ln w="447675" cap="sq" cmpd="sng">
              <a:solidFill>
                <a:srgbClr val="C0C0C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88900" y="-57150"/>
              <a:ext cx="332700" cy="3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8"/>
          <p:cNvGrpSpPr/>
          <p:nvPr/>
        </p:nvGrpSpPr>
        <p:grpSpPr>
          <a:xfrm>
            <a:off x="1940111" y="-653016"/>
            <a:ext cx="5418039" cy="919721"/>
            <a:chOff x="0" y="-57150"/>
            <a:chExt cx="2140446" cy="363344"/>
          </a:xfrm>
        </p:grpSpPr>
        <p:sp>
          <p:nvSpPr>
            <p:cNvPr id="221" name="Google Shape;221;p18"/>
            <p:cNvSpPr/>
            <p:nvPr/>
          </p:nvSpPr>
          <p:spPr>
            <a:xfrm>
              <a:off x="0" y="0"/>
              <a:ext cx="2140446" cy="306194"/>
            </a:xfrm>
            <a:custGeom>
              <a:avLst/>
              <a:gdLst/>
              <a:ahLst/>
              <a:cxnLst/>
              <a:rect l="l" t="t" r="r" b="b"/>
              <a:pathLst>
                <a:path w="2140446" h="306194" extrusionOk="0">
                  <a:moveTo>
                    <a:pt x="1937246" y="0"/>
                  </a:moveTo>
                  <a:lnTo>
                    <a:pt x="0" y="0"/>
                  </a:lnTo>
                  <a:lnTo>
                    <a:pt x="203200" y="306194"/>
                  </a:lnTo>
                  <a:lnTo>
                    <a:pt x="2140446" y="306194"/>
                  </a:lnTo>
                  <a:lnTo>
                    <a:pt x="1937246" y="0"/>
                  </a:lnTo>
                  <a:close/>
                </a:path>
              </a:pathLst>
            </a:custGeom>
            <a:solidFill>
              <a:srgbClr val="345E7D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101600" y="-57150"/>
              <a:ext cx="1937100" cy="36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8"/>
          <p:cNvGrpSpPr/>
          <p:nvPr/>
        </p:nvGrpSpPr>
        <p:grpSpPr>
          <a:xfrm>
            <a:off x="-4287608" y="-653016"/>
            <a:ext cx="6960145" cy="919721"/>
            <a:chOff x="0" y="-57150"/>
            <a:chExt cx="2749669" cy="363344"/>
          </a:xfrm>
        </p:grpSpPr>
        <p:sp>
          <p:nvSpPr>
            <p:cNvPr id="224" name="Google Shape;224;p18"/>
            <p:cNvSpPr/>
            <p:nvPr/>
          </p:nvSpPr>
          <p:spPr>
            <a:xfrm>
              <a:off x="0" y="0"/>
              <a:ext cx="2749669" cy="306194"/>
            </a:xfrm>
            <a:custGeom>
              <a:avLst/>
              <a:gdLst/>
              <a:ahLst/>
              <a:cxnLst/>
              <a:rect l="l" t="t" r="r" b="b"/>
              <a:pathLst>
                <a:path w="2749669" h="306194" extrusionOk="0">
                  <a:moveTo>
                    <a:pt x="2546469" y="0"/>
                  </a:moveTo>
                  <a:lnTo>
                    <a:pt x="0" y="0"/>
                  </a:lnTo>
                  <a:lnTo>
                    <a:pt x="203200" y="306194"/>
                  </a:lnTo>
                  <a:lnTo>
                    <a:pt x="2749669" y="306194"/>
                  </a:lnTo>
                  <a:lnTo>
                    <a:pt x="2546469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18"/>
            <p:cNvSpPr txBox="1"/>
            <p:nvPr/>
          </p:nvSpPr>
          <p:spPr>
            <a:xfrm>
              <a:off x="101600" y="-57150"/>
              <a:ext cx="2546400" cy="36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8"/>
          <p:cNvGrpSpPr/>
          <p:nvPr/>
        </p:nvGrpSpPr>
        <p:grpSpPr>
          <a:xfrm>
            <a:off x="971343" y="5772150"/>
            <a:ext cx="670235" cy="670235"/>
            <a:chOff x="0" y="0"/>
            <a:chExt cx="812800" cy="812800"/>
          </a:xfrm>
        </p:grpSpPr>
        <p:sp>
          <p:nvSpPr>
            <p:cNvPr id="227" name="Google Shape;227;p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1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8"/>
          <p:cNvGrpSpPr/>
          <p:nvPr/>
        </p:nvGrpSpPr>
        <p:grpSpPr>
          <a:xfrm>
            <a:off x="685800" y="5772150"/>
            <a:ext cx="670235" cy="670235"/>
            <a:chOff x="0" y="0"/>
            <a:chExt cx="812800" cy="812800"/>
          </a:xfrm>
        </p:grpSpPr>
        <p:sp>
          <p:nvSpPr>
            <p:cNvPr id="230" name="Google Shape;230;p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7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1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87BCFF3-35F3-97DE-75D7-29B4AF0AA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642" y="398332"/>
            <a:ext cx="7772400" cy="5251967"/>
          </a:xfrm>
          <a:prstGeom prst="rect">
            <a:avLst/>
          </a:prstGeom>
        </p:spPr>
      </p:pic>
      <p:sp>
        <p:nvSpPr>
          <p:cNvPr id="234" name="Google Shape;234;p18"/>
          <p:cNvSpPr/>
          <p:nvPr/>
        </p:nvSpPr>
        <p:spPr>
          <a:xfrm>
            <a:off x="7504782" y="2659250"/>
            <a:ext cx="4772600" cy="3603800"/>
          </a:xfrm>
          <a:prstGeom prst="rect">
            <a:avLst/>
          </a:prstGeom>
          <a:solidFill>
            <a:srgbClr val="153F60"/>
          </a:solidFill>
          <a:ln w="9525" cap="flat" cmpd="sng">
            <a:solidFill>
              <a:srgbClr val="153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8AF4C-077E-E8D9-E896-8935444C6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39" b="24557"/>
          <a:stretch/>
        </p:blipFill>
        <p:spPr>
          <a:xfrm>
            <a:off x="8161948" y="3272002"/>
            <a:ext cx="3458269" cy="23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C9656C-AED6-412E-9226-B7F196400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C820D-D527-47CE-ABB0-DA0BB5B0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DD315B-AEF9-490C-9438-C80F80405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" y="159026"/>
            <a:ext cx="11891037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0A6E2-1F24-460D-C118-86848BEE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4038600" cy="48006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December Checklist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663389-CFC2-C969-6CFE-458A705DC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018493"/>
              </p:ext>
            </p:extLst>
          </p:nvPr>
        </p:nvGraphicFramePr>
        <p:xfrm>
          <a:off x="6095999" y="868197"/>
          <a:ext cx="5343083" cy="512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133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07D8E-4F6D-AEA8-2CD7-EC2F7A3F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January Checklist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DCAE3DC-707F-B527-387C-47212C525C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436695"/>
              </p:ext>
            </p:extLst>
          </p:nvPr>
        </p:nvGraphicFramePr>
        <p:xfrm>
          <a:off x="134008" y="1726325"/>
          <a:ext cx="11958144" cy="4782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92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89C08-978C-6BB3-725C-13CB1112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22" b="3604"/>
          <a:stretch/>
        </p:blipFill>
        <p:spPr>
          <a:xfrm>
            <a:off x="909235" y="471487"/>
            <a:ext cx="5744377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4FA5D-0314-CAE5-5C69-20704949427F}"/>
              </a:ext>
            </a:extLst>
          </p:cNvPr>
          <p:cNvSpPr txBox="1"/>
          <p:nvPr/>
        </p:nvSpPr>
        <p:spPr>
          <a:xfrm>
            <a:off x="6929437" y="885825"/>
            <a:ext cx="50006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6000" dirty="0"/>
              <a:t>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7E900-9054-801C-C625-8EEEC37C5930}"/>
              </a:ext>
            </a:extLst>
          </p:cNvPr>
          <p:cNvSpPr txBox="1"/>
          <p:nvPr/>
        </p:nvSpPr>
        <p:spPr>
          <a:xfrm>
            <a:off x="916781" y="3294519"/>
            <a:ext cx="10358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trike="sngStrike" dirty="0"/>
              <a:t>August 28, 2024 (Wednesday)</a:t>
            </a:r>
            <a:r>
              <a:rPr lang="en-US" dirty="0"/>
              <a:t>					February 12, 2025 (Wednesday)		</a:t>
            </a:r>
          </a:p>
          <a:p>
            <a:r>
              <a:rPr lang="en-US" strike="sngStrike" dirty="0"/>
              <a:t>September 20, 2024 (Friday)	</a:t>
            </a:r>
            <a:r>
              <a:rPr lang="en-US" dirty="0"/>
              <a:t>				March 11, 2025 **</a:t>
            </a:r>
          </a:p>
          <a:p>
            <a:endParaRPr lang="en-US" dirty="0"/>
          </a:p>
          <a:p>
            <a:r>
              <a:rPr lang="en-US" strike="sngStrike" dirty="0"/>
              <a:t>October 22, 2024 (Tuesday)	</a:t>
            </a:r>
            <a:r>
              <a:rPr lang="en-US" dirty="0"/>
              <a:t>				April 11, 2025 (Friday)</a:t>
            </a:r>
          </a:p>
          <a:p>
            <a:endParaRPr lang="en-US" dirty="0"/>
          </a:p>
          <a:p>
            <a:r>
              <a:rPr lang="en-US" strike="sngStrike" dirty="0"/>
              <a:t>November 19, 2024 (Tuesday)	</a:t>
            </a:r>
            <a:r>
              <a:rPr lang="en-US" dirty="0"/>
              <a:t>				May 14, 2025 (Wednesday)</a:t>
            </a:r>
          </a:p>
          <a:p>
            <a:endParaRPr lang="en-US" dirty="0"/>
          </a:p>
          <a:p>
            <a:r>
              <a:rPr lang="en-US" dirty="0"/>
              <a:t>December </a:t>
            </a:r>
            <a:r>
              <a:rPr lang="en-US" dirty="0">
                <a:highlight>
                  <a:srgbClr val="FFFF00"/>
                </a:highlight>
              </a:rPr>
              <a:t>4</a:t>
            </a:r>
            <a:r>
              <a:rPr lang="en-US" dirty="0"/>
              <a:t>, 2024**  </a:t>
            </a:r>
            <a:r>
              <a:rPr lang="en-US" dirty="0">
                <a:solidFill>
                  <a:srgbClr val="FF0000"/>
                </a:solidFill>
              </a:rPr>
              <a:t>UPDATE</a:t>
            </a:r>
            <a:r>
              <a:rPr lang="en-US" dirty="0"/>
              <a:t>				June </a:t>
            </a:r>
            <a:r>
              <a:rPr lang="en-US" sz="1700" dirty="0"/>
              <a:t>SUBSOLUTIONS CONFERENCE</a:t>
            </a:r>
          </a:p>
          <a:p>
            <a:endParaRPr lang="en-US" dirty="0"/>
          </a:p>
          <a:p>
            <a:r>
              <a:rPr lang="en-US" dirty="0"/>
              <a:t>January 16, 2025 (Thursday)					July 17, 2025 (Thursday)</a:t>
            </a:r>
          </a:p>
        </p:txBody>
      </p:sp>
    </p:spTree>
    <p:extLst>
      <p:ext uri="{BB962C8B-B14F-4D97-AF65-F5344CB8AC3E}">
        <p14:creationId xmlns:p14="http://schemas.microsoft.com/office/powerpoint/2010/main" val="486228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42F9-1CE4-4823-CF5D-AC495A23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325121"/>
            <a:ext cx="10134600" cy="6759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Coming in December:  Human Resources Panel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26280-18B4-38A5-A8FB-1E1593C7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98" y="1411462"/>
            <a:ext cx="1793336" cy="1793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C0622-7377-ABA0-E081-A8722D21FBE8}"/>
              </a:ext>
            </a:extLst>
          </p:cNvPr>
          <p:cNvSpPr txBox="1"/>
          <p:nvPr/>
        </p:nvSpPr>
        <p:spPr>
          <a:xfrm>
            <a:off x="264845" y="3305030"/>
            <a:ext cx="2508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Christi Hetrick, Substitute Supervisor</a:t>
            </a:r>
          </a:p>
          <a:p>
            <a:pPr marL="0" marR="0"/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Prince William County Schools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306F6-ED96-B2C2-99DA-3B1F6A3E7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512" y="1430372"/>
            <a:ext cx="1793336" cy="1823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4BD11-5142-DD2A-8850-D70BC2BB2E6A}"/>
              </a:ext>
            </a:extLst>
          </p:cNvPr>
          <p:cNvSpPr txBox="1"/>
          <p:nvPr/>
        </p:nvSpPr>
        <p:spPr>
          <a:xfrm>
            <a:off x="2694215" y="3316641"/>
            <a:ext cx="3153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Mellissa J. Braham, APR, Associate Director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School Public Relations Association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BDF79-3CB3-320C-5E6A-072F55758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26" y="1499090"/>
            <a:ext cx="1803485" cy="1783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78E94-71AC-09D3-83A6-1F30B52BD8C8}"/>
              </a:ext>
            </a:extLst>
          </p:cNvPr>
          <p:cNvSpPr txBox="1"/>
          <p:nvPr/>
        </p:nvSpPr>
        <p:spPr>
          <a:xfrm>
            <a:off x="5855797" y="3328185"/>
            <a:ext cx="3087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Adelaida Castillo, Teacher Leadership Development,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for America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50959-50BA-FB24-4B4C-7F4BD096C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03"/>
          <a:stretch/>
        </p:blipFill>
        <p:spPr>
          <a:xfrm>
            <a:off x="4245429" y="4095356"/>
            <a:ext cx="1610367" cy="15267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48A913-B3CC-9067-363A-576669C37ED0}"/>
              </a:ext>
            </a:extLst>
          </p:cNvPr>
          <p:cNvSpPr txBox="1"/>
          <p:nvPr/>
        </p:nvSpPr>
        <p:spPr>
          <a:xfrm>
            <a:off x="3926711" y="5740203"/>
            <a:ext cx="3087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Steve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Rogaski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Exec. Director – HR &amp; Pupil Services,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ESC of Northeast Ohio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656751-425D-9E63-757C-C3170DCFC4CC}"/>
              </a:ext>
            </a:extLst>
          </p:cNvPr>
          <p:cNvSpPr txBox="1"/>
          <p:nvPr/>
        </p:nvSpPr>
        <p:spPr>
          <a:xfrm>
            <a:off x="7584621" y="5655259"/>
            <a:ext cx="3320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Cari Wiley, OSTS Manager</a:t>
            </a:r>
          </a:p>
          <a:p>
            <a:pPr marL="0" marR="0"/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 Service Center of Northeast Ohio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47803-7E26-E497-7FDE-C0D7A4DD12D1}"/>
              </a:ext>
            </a:extLst>
          </p:cNvPr>
          <p:cNvSpPr txBox="1"/>
          <p:nvPr/>
        </p:nvSpPr>
        <p:spPr>
          <a:xfrm>
            <a:off x="531942" y="5718389"/>
            <a:ext cx="3215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Loren Cross, OSTS Payroll Manager</a:t>
            </a:r>
          </a:p>
          <a:p>
            <a:pPr marL="0" marR="0"/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 Service Center of Northeast Ohio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29DCA8-EDB0-2AB6-7C2D-695AF09EEB75}"/>
              </a:ext>
            </a:extLst>
          </p:cNvPr>
          <p:cNvSpPr txBox="1"/>
          <p:nvPr/>
        </p:nvSpPr>
        <p:spPr>
          <a:xfrm>
            <a:off x="8641038" y="3294992"/>
            <a:ext cx="3047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Matt Vance, Co-Founder and CEO</a:t>
            </a: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Mobrium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9729C-7376-7EFD-EA6D-4BEB5333E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999" y="4180645"/>
            <a:ext cx="927479" cy="1386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D43CD9-E23C-6F91-7B94-E2662DD0D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583" y="1396390"/>
            <a:ext cx="1465118" cy="1834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964955-34C9-AB88-230B-1829A36E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700" y="4180645"/>
            <a:ext cx="1462921" cy="13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12118-A450-8FE5-5F6D-EFDAEB46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82" y="146320"/>
            <a:ext cx="4618836" cy="12756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kern="1200" cap="all" spc="390" baseline="0" dirty="0">
                <a:latin typeface="+mj-lt"/>
                <a:ea typeface="+mj-ea"/>
                <a:cs typeface="+mj-cs"/>
              </a:rPr>
              <a:t>STEDI support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05191B-E327-F5B0-3A16-5DEBF3B9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465" y="1856512"/>
            <a:ext cx="4618836" cy="3750539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Online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Classroom management for Teachers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 site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Instructional aides</a:t>
            </a:r>
          </a:p>
        </p:txBody>
      </p:sp>
      <p:pic>
        <p:nvPicPr>
          <p:cNvPr id="5" name="Content Placeholder 4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04C5879B-EDCD-BB64-AF81-091CE99B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3533"/>
          <a:stretch/>
        </p:blipFill>
        <p:spPr>
          <a:xfrm>
            <a:off x="20" y="1"/>
            <a:ext cx="6102428" cy="342900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9BA45C5-FCD4-D266-F22E-75B53D4B1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r="-1" b="2264"/>
          <a:stretch/>
        </p:blipFill>
        <p:spPr>
          <a:xfrm>
            <a:off x="-1" y="3429000"/>
            <a:ext cx="6102448" cy="3429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566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0E1085-2AFC-BBDC-E3F5-7D959DEE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879475"/>
            <a:ext cx="11958320" cy="5138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3DDCC-38F6-233A-7582-DDBAF883F5CF}"/>
              </a:ext>
            </a:extLst>
          </p:cNvPr>
          <p:cNvSpPr txBox="1"/>
          <p:nvPr/>
        </p:nvSpPr>
        <p:spPr>
          <a:xfrm>
            <a:off x="3962400" y="621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https://www.stedi.org/subsolutions/</a:t>
            </a:r>
          </a:p>
        </p:txBody>
      </p:sp>
    </p:spTree>
    <p:extLst>
      <p:ext uri="{BB962C8B-B14F-4D97-AF65-F5344CB8AC3E}">
        <p14:creationId xmlns:p14="http://schemas.microsoft.com/office/powerpoint/2010/main" val="1543407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2B50-25A5-010B-72C3-71CF1C1A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5" y="2695902"/>
            <a:ext cx="3178245" cy="3443911"/>
          </a:xfrm>
        </p:spPr>
        <p:txBody>
          <a:bodyPr>
            <a:normAutofit/>
          </a:bodyPr>
          <a:lstStyle/>
          <a:p>
            <a:r>
              <a:rPr lang="en-US" sz="2000"/>
              <a:t>Facebook.com/stedi.org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LinkedIn.com/stedi.org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28A6D64-FF18-A388-4FD4-61B1CF63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169" y="267034"/>
            <a:ext cx="2531979" cy="802774"/>
          </a:xfrm>
          <a:prstGeom prst="rect">
            <a:avLst/>
          </a:prstGeom>
        </p:spPr>
      </p:pic>
      <p:pic>
        <p:nvPicPr>
          <p:cNvPr id="4" name="Picture 3" descr="A map of the united states with orange dots&#10;&#10;Description automatically generated">
            <a:extLst>
              <a:ext uri="{FF2B5EF4-FFF2-40B4-BE49-F238E27FC236}">
                <a16:creationId xmlns:a16="http://schemas.microsoft.com/office/drawing/2014/main" id="{C94C7503-0829-B685-5CE4-EA2ADD5C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" y="0"/>
            <a:ext cx="927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8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543BDDF-1EB3-9065-2AAE-CAF654B10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2"/>
          <a:stretch/>
        </p:blipFill>
        <p:spPr>
          <a:xfrm>
            <a:off x="862859" y="3617398"/>
            <a:ext cx="2086792" cy="2695178"/>
          </a:xfrm>
          <a:prstGeom prst="rect">
            <a:avLst/>
          </a:prstGeom>
        </p:spPr>
      </p:pic>
      <p:pic>
        <p:nvPicPr>
          <p:cNvPr id="7" name="Picture 6" descr="Medium shot of a person&#10;&#10;Description automatically generated">
            <a:extLst>
              <a:ext uri="{FF2B5EF4-FFF2-40B4-BE49-F238E27FC236}">
                <a16:creationId xmlns:a16="http://schemas.microsoft.com/office/drawing/2014/main" id="{0B248237-0563-82ED-0383-3F51D806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2372" r="4382" b="15346"/>
          <a:stretch/>
        </p:blipFill>
        <p:spPr>
          <a:xfrm>
            <a:off x="9065172" y="3736764"/>
            <a:ext cx="2263969" cy="2419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B15418-D18C-5080-7088-43B91F652313}"/>
              </a:ext>
            </a:extLst>
          </p:cNvPr>
          <p:cNvSpPr txBox="1"/>
          <p:nvPr/>
        </p:nvSpPr>
        <p:spPr>
          <a:xfrm>
            <a:off x="1239962" y="6312575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Kelley@stedi.org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9C232-56D6-BAB9-B76D-6D42728B460F}"/>
              </a:ext>
            </a:extLst>
          </p:cNvPr>
          <p:cNvSpPr txBox="1"/>
          <p:nvPr/>
        </p:nvSpPr>
        <p:spPr>
          <a:xfrm>
            <a:off x="9598340" y="277390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Jessica@stedi.org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07E66-732D-D1E3-6E14-00246617C372}"/>
              </a:ext>
            </a:extLst>
          </p:cNvPr>
          <p:cNvSpPr txBox="1"/>
          <p:nvPr/>
        </p:nvSpPr>
        <p:spPr>
          <a:xfrm>
            <a:off x="4972308" y="4757578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Sheena@stedi.org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475ED-6D6B-4E0B-1DAD-1FD046FC770C}"/>
              </a:ext>
            </a:extLst>
          </p:cNvPr>
          <p:cNvSpPr txBox="1"/>
          <p:nvPr/>
        </p:nvSpPr>
        <p:spPr>
          <a:xfrm>
            <a:off x="1263795" y="263555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Josh@stedi.org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F54B8-6CAB-A96E-A0DB-9115CFBAAFD2}"/>
              </a:ext>
            </a:extLst>
          </p:cNvPr>
          <p:cNvSpPr txBox="1"/>
          <p:nvPr/>
        </p:nvSpPr>
        <p:spPr>
          <a:xfrm>
            <a:off x="9408337" y="6303557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Melissa@stedi.org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60D9F-A1C0-50EA-4E65-61AD3C4CC9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0"/>
          <a:stretch/>
        </p:blipFill>
        <p:spPr>
          <a:xfrm>
            <a:off x="9494099" y="128036"/>
            <a:ext cx="1835043" cy="2507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449C6-6C41-4F6E-9565-4C25ABA1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08" y="2469274"/>
            <a:ext cx="2161737" cy="2179903"/>
          </a:xfrm>
          <a:prstGeom prst="rect">
            <a:avLst/>
          </a:prstGeom>
        </p:spPr>
      </p:pic>
      <p:pic>
        <p:nvPicPr>
          <p:cNvPr id="12" name="Picture 11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93EA9296-00A4-E2AA-0C8A-B828E122D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8" y="176093"/>
            <a:ext cx="2408839" cy="2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E9BF43-75AD-848B-5ED5-B151E26FD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16"/>
          <a:stretch/>
        </p:blipFill>
        <p:spPr>
          <a:xfrm>
            <a:off x="-1504" y="56461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6BCBC3-720D-D239-64E8-7167FF586828}"/>
              </a:ext>
            </a:extLst>
          </p:cNvPr>
          <p:cNvSpPr txBox="1"/>
          <p:nvPr/>
        </p:nvSpPr>
        <p:spPr>
          <a:xfrm>
            <a:off x="90740" y="4395742"/>
            <a:ext cx="2415977" cy="3693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https://www.211.org/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448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C4E-DD71-E10F-9BD2-747164DB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29" r="571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3B326-08CF-E45B-F512-549389B09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49" y="47119"/>
            <a:ext cx="9952073" cy="6817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268FD-AF1C-C6B0-A15C-F65119A01928}"/>
              </a:ext>
            </a:extLst>
          </p:cNvPr>
          <p:cNvSpPr txBox="1"/>
          <p:nvPr/>
        </p:nvSpPr>
        <p:spPr>
          <a:xfrm>
            <a:off x="4153106" y="3429000"/>
            <a:ext cx="2619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https://988lifeline.org/</a:t>
            </a:r>
          </a:p>
        </p:txBody>
      </p:sp>
    </p:spTree>
    <p:extLst>
      <p:ext uri="{BB962C8B-B14F-4D97-AF65-F5344CB8AC3E}">
        <p14:creationId xmlns:p14="http://schemas.microsoft.com/office/powerpoint/2010/main" val="1381782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56% of </a:t>
            </a:r>
            <a:r>
              <a:rPr lang="en-US" sz="2400" dirty="0" err="1"/>
              <a:t>SubManagers</a:t>
            </a:r>
            <a:r>
              <a:rPr lang="en-US" sz="2400" dirty="0"/>
              <a:t> have 1-3 years of experience working with substitute teachers </a:t>
            </a:r>
          </a:p>
          <a:p>
            <a:r>
              <a:rPr lang="en-US" sz="2400" dirty="0"/>
              <a:t>44% of districts conducted BTS trainings</a:t>
            </a:r>
          </a:p>
          <a:p>
            <a:r>
              <a:rPr lang="en-US" sz="2400" dirty="0"/>
              <a:t>76% of districts utilize Red Rover or “other” system</a:t>
            </a:r>
          </a:p>
          <a:p>
            <a:r>
              <a:rPr lang="en-US" sz="2400" dirty="0"/>
              <a:t> 63% of districts employ 101-500 substitute teachers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94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83% of districts interview substitute teachers prior to hiring them</a:t>
            </a:r>
          </a:p>
          <a:p>
            <a:r>
              <a:rPr lang="en-US" sz="2400" dirty="0"/>
              <a:t>Job offers are usually made via email or application software</a:t>
            </a:r>
          </a:p>
          <a:p>
            <a:r>
              <a:rPr lang="en-US" sz="2400" dirty="0"/>
              <a:t>Most substitute teachers work 7 hours per day</a:t>
            </a:r>
          </a:p>
          <a:p>
            <a:r>
              <a:rPr lang="en-US" sz="2400" dirty="0"/>
              <a:t>Substitute teacher campus contacts do not get paid extra for these duties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80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4A8CB-4026-5AD3-FDDE-A52D53A60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533F37F2-3064-E5EE-FC60-7B1E5771587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18241" y="307428"/>
              <a:ext cx="11895083" cy="582349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533F37F2-3064-E5EE-FC60-7B1E57715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241" y="307428"/>
                <a:ext cx="11895083" cy="58234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8010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100694-4ED0-8896-F5E3-60BD6DFA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" y="0"/>
            <a:ext cx="12117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7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7" name="Rectangle 152606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578" name="Title 1">
            <a:extLst>
              <a:ext uri="{FF2B5EF4-FFF2-40B4-BE49-F238E27FC236}">
                <a16:creationId xmlns:a16="http://schemas.microsoft.com/office/drawing/2014/main" id="{0E4ADEE1-094B-473E-8217-1B236042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FF"/>
                </a:solidFill>
              </a:rPr>
              <a:t>FMLA</a:t>
            </a:r>
          </a:p>
        </p:txBody>
      </p:sp>
      <p:sp>
        <p:nvSpPr>
          <p:cNvPr id="152608" name="Rectangle: Rounded Corners 152607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2588" name="Content Placeholder 2">
            <a:extLst>
              <a:ext uri="{FF2B5EF4-FFF2-40B4-BE49-F238E27FC236}">
                <a16:creationId xmlns:a16="http://schemas.microsoft.com/office/drawing/2014/main" id="{A0C77D01-8A02-B3E2-E634-A3844DA97D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2311714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webextension1.xml><?xml version="1.0" encoding="utf-8"?>
<we:webextension xmlns:we="http://schemas.microsoft.com/office/webextensions/webextension/2010/11" id="{2D367FD0-7241-4517-859C-0127B3580296}">
  <we:reference id="wa200004824" version="1.0.0.2" store="en-US" storeType="OMEX"/>
  <we:alternateReferences>
    <we:reference id="WA200004824" version="1.0.0.2" store="" storeType="OMEX"/>
  </we:alternateReferences>
  <we:properties>
    <we:property name="dataSlidePPT" value="{&quot;activePresentationId&quot;:6148761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24011</TotalTime>
  <Words>910</Words>
  <Application>Microsoft Office PowerPoint</Application>
  <PresentationFormat>Widescreen</PresentationFormat>
  <Paragraphs>154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Meiryo</vt:lpstr>
      <vt:lpstr>Aptos</vt:lpstr>
      <vt:lpstr>Aptos Display</vt:lpstr>
      <vt:lpstr>Arial</vt:lpstr>
      <vt:lpstr>Bembo</vt:lpstr>
      <vt:lpstr>Calibri</vt:lpstr>
      <vt:lpstr>Times New Roman</vt:lpstr>
      <vt:lpstr>Trebuchet MS</vt:lpstr>
      <vt:lpstr>AdornVTI</vt:lpstr>
      <vt:lpstr>Office Theme</vt:lpstr>
      <vt:lpstr>Berlin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FMLA</vt:lpstr>
      <vt:lpstr>  FMLA – Qualifying Exigency</vt:lpstr>
      <vt:lpstr>  FMLA – Military Caregiver</vt:lpstr>
      <vt:lpstr>District Responsibilities</vt:lpstr>
      <vt:lpstr>Employee Responsbilities</vt:lpstr>
      <vt:lpstr>  FMLA related forms</vt:lpstr>
      <vt:lpstr>Other Related documents</vt:lpstr>
      <vt:lpstr>FMLA timelines</vt:lpstr>
      <vt:lpstr>http://www.dol.gov/agencies/whd/fmla </vt:lpstr>
      <vt:lpstr>Questions on FMLA?  </vt:lpstr>
      <vt:lpstr>November Checklist</vt:lpstr>
      <vt:lpstr>PowerPoint Presentation</vt:lpstr>
      <vt:lpstr>PowerPoint Presentation</vt:lpstr>
      <vt:lpstr>December Checklist</vt:lpstr>
      <vt:lpstr>January Checklist</vt:lpstr>
      <vt:lpstr>PowerPoint Presentation</vt:lpstr>
      <vt:lpstr>Coming in December:  Human Resources Panel</vt:lpstr>
      <vt:lpstr>STEDI support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TASB HR Connections</dc:title>
  <dc:creator>Melissa Aguero Ramirez</dc:creator>
  <cp:lastModifiedBy>Melissa Aguero Ramirez</cp:lastModifiedBy>
  <cp:revision>22</cp:revision>
  <dcterms:created xsi:type="dcterms:W3CDTF">2023-09-26T18:48:06Z</dcterms:created>
  <dcterms:modified xsi:type="dcterms:W3CDTF">2024-11-15T20:59:42Z</dcterms:modified>
</cp:coreProperties>
</file>