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webextensions/webextension1.xml" ContentType="application/vnd.ms-office.webextension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95" r:id="rId4"/>
    <p:sldMasterId id="2147483707" r:id="rId5"/>
  </p:sldMasterIdLst>
  <p:notesMasterIdLst>
    <p:notesMasterId r:id="rId33"/>
  </p:notesMasterIdLst>
  <p:sldIdLst>
    <p:sldId id="1022" r:id="rId6"/>
    <p:sldId id="2634" r:id="rId7"/>
    <p:sldId id="2658" r:id="rId8"/>
    <p:sldId id="2659" r:id="rId9"/>
    <p:sldId id="1141" r:id="rId10"/>
    <p:sldId id="2668" r:id="rId11"/>
    <p:sldId id="257" r:id="rId12"/>
    <p:sldId id="258" r:id="rId13"/>
    <p:sldId id="272" r:id="rId14"/>
    <p:sldId id="264" r:id="rId15"/>
    <p:sldId id="273" r:id="rId16"/>
    <p:sldId id="265" r:id="rId17"/>
    <p:sldId id="277" r:id="rId18"/>
    <p:sldId id="266" r:id="rId19"/>
    <p:sldId id="267" r:id="rId20"/>
    <p:sldId id="286" r:id="rId21"/>
    <p:sldId id="2667" r:id="rId22"/>
    <p:sldId id="1142" r:id="rId23"/>
    <p:sldId id="2633" r:id="rId24"/>
    <p:sldId id="2669" r:id="rId25"/>
    <p:sldId id="1144" r:id="rId26"/>
    <p:sldId id="1090" r:id="rId27"/>
    <p:sldId id="2665" r:id="rId28"/>
    <p:sldId id="1124" r:id="rId29"/>
    <p:sldId id="2663" r:id="rId30"/>
    <p:sldId id="2664" r:id="rId31"/>
    <p:sldId id="104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9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sa Aguero Ramirez" userId="84d94c32bd0c800e" providerId="LiveId" clId="{05631331-6975-40EB-BE00-8F809F7450A4}"/>
    <pc:docChg chg="delSld">
      <pc:chgData name="Melissa Aguero Ramirez" userId="84d94c32bd0c800e" providerId="LiveId" clId="{05631331-6975-40EB-BE00-8F809F7450A4}" dt="2024-10-08T20:40:25.439" v="1" actId="2696"/>
      <pc:docMkLst>
        <pc:docMk/>
      </pc:docMkLst>
      <pc:sldChg chg="del">
        <pc:chgData name="Melissa Aguero Ramirez" userId="84d94c32bd0c800e" providerId="LiveId" clId="{05631331-6975-40EB-BE00-8F809F7450A4}" dt="2024-10-08T20:20:40.876" v="0" actId="47"/>
        <pc:sldMkLst>
          <pc:docMk/>
          <pc:sldMk cId="0" sldId="260"/>
        </pc:sldMkLst>
      </pc:sldChg>
      <pc:sldChg chg="del">
        <pc:chgData name="Melissa Aguero Ramirez" userId="84d94c32bd0c800e" providerId="LiveId" clId="{05631331-6975-40EB-BE00-8F809F7450A4}" dt="2024-10-08T20:20:40.876" v="0" actId="47"/>
        <pc:sldMkLst>
          <pc:docMk/>
          <pc:sldMk cId="0" sldId="261"/>
        </pc:sldMkLst>
      </pc:sldChg>
      <pc:sldChg chg="del">
        <pc:chgData name="Melissa Aguero Ramirez" userId="84d94c32bd0c800e" providerId="LiveId" clId="{05631331-6975-40EB-BE00-8F809F7450A4}" dt="2024-10-08T20:20:40.876" v="0" actId="47"/>
        <pc:sldMkLst>
          <pc:docMk/>
          <pc:sldMk cId="0" sldId="262"/>
        </pc:sldMkLst>
      </pc:sldChg>
      <pc:sldChg chg="del">
        <pc:chgData name="Melissa Aguero Ramirez" userId="84d94c32bd0c800e" providerId="LiveId" clId="{05631331-6975-40EB-BE00-8F809F7450A4}" dt="2024-10-08T20:40:25.439" v="1" actId="2696"/>
        <pc:sldMkLst>
          <pc:docMk/>
          <pc:sldMk cId="1251447337" sldId="2665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AED615-0748-449B-BDB7-A9550767D0BF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0816454-1F89-4105-9732-6A3041F5A395}">
      <dgm:prSet/>
      <dgm:spPr/>
      <dgm:t>
        <a:bodyPr/>
        <a:lstStyle/>
        <a:p>
          <a:r>
            <a:rPr lang="en-US"/>
            <a:t>Conduct interviews and make job offers</a:t>
          </a:r>
        </a:p>
      </dgm:t>
    </dgm:pt>
    <dgm:pt modelId="{3A02058A-20E7-4FDD-9C34-9F053234244C}" type="parTrans" cxnId="{C6F74EE3-CA9F-4EB6-A2D9-F78682706C95}">
      <dgm:prSet/>
      <dgm:spPr/>
      <dgm:t>
        <a:bodyPr/>
        <a:lstStyle/>
        <a:p>
          <a:endParaRPr lang="en-US"/>
        </a:p>
      </dgm:t>
    </dgm:pt>
    <dgm:pt modelId="{EC54E425-0917-4DD3-9CE8-413C07FE5E95}" type="sibTrans" cxnId="{C6F74EE3-CA9F-4EB6-A2D9-F78682706C95}">
      <dgm:prSet/>
      <dgm:spPr/>
      <dgm:t>
        <a:bodyPr/>
        <a:lstStyle/>
        <a:p>
          <a:endParaRPr lang="en-US"/>
        </a:p>
      </dgm:t>
    </dgm:pt>
    <dgm:pt modelId="{DCC07929-7FA8-4D1A-8356-CA806C347FBA}">
      <dgm:prSet/>
      <dgm:spPr/>
      <dgm:t>
        <a:bodyPr/>
        <a:lstStyle/>
        <a:p>
          <a:r>
            <a:rPr lang="en-US"/>
            <a:t>Onboard new hires</a:t>
          </a:r>
        </a:p>
      </dgm:t>
    </dgm:pt>
    <dgm:pt modelId="{7234CB93-A8D0-403A-AC0A-35C1792A7404}" type="parTrans" cxnId="{C3EBC97D-F307-4B2B-8171-10CB0CF1A5EF}">
      <dgm:prSet/>
      <dgm:spPr/>
      <dgm:t>
        <a:bodyPr/>
        <a:lstStyle/>
        <a:p>
          <a:endParaRPr lang="en-US"/>
        </a:p>
      </dgm:t>
    </dgm:pt>
    <dgm:pt modelId="{04723337-3A0D-4E52-BF95-96565EF2F81B}" type="sibTrans" cxnId="{C3EBC97D-F307-4B2B-8171-10CB0CF1A5EF}">
      <dgm:prSet/>
      <dgm:spPr/>
      <dgm:t>
        <a:bodyPr/>
        <a:lstStyle/>
        <a:p>
          <a:endParaRPr lang="en-US"/>
        </a:p>
      </dgm:t>
    </dgm:pt>
    <dgm:pt modelId="{652DADDE-2102-4561-B891-04D7162DDE34}">
      <dgm:prSet/>
      <dgm:spPr/>
      <dgm:t>
        <a:bodyPr/>
        <a:lstStyle/>
        <a:p>
          <a:r>
            <a:rPr lang="en-US"/>
            <a:t>Attend Fall college/university job fairs</a:t>
          </a:r>
        </a:p>
      </dgm:t>
    </dgm:pt>
    <dgm:pt modelId="{7E1DD6BE-6BEB-4BF9-A882-D641910CEF9E}" type="parTrans" cxnId="{B99DF910-6507-43BC-971B-D4214C50A731}">
      <dgm:prSet/>
      <dgm:spPr/>
      <dgm:t>
        <a:bodyPr/>
        <a:lstStyle/>
        <a:p>
          <a:endParaRPr lang="en-US"/>
        </a:p>
      </dgm:t>
    </dgm:pt>
    <dgm:pt modelId="{3AF82F9E-BBC4-4585-8E0A-060A17A2E21F}" type="sibTrans" cxnId="{B99DF910-6507-43BC-971B-D4214C50A731}">
      <dgm:prSet/>
      <dgm:spPr/>
      <dgm:t>
        <a:bodyPr/>
        <a:lstStyle/>
        <a:p>
          <a:endParaRPr lang="en-US"/>
        </a:p>
      </dgm:t>
    </dgm:pt>
    <dgm:pt modelId="{DC502FD5-1239-4AFA-BC30-959979151B3C}">
      <dgm:prSet/>
      <dgm:spPr/>
      <dgm:t>
        <a:bodyPr/>
        <a:lstStyle/>
        <a:p>
          <a:r>
            <a:rPr lang="en-US"/>
            <a:t>Ensure compliance with ACA requirements </a:t>
          </a:r>
        </a:p>
      </dgm:t>
    </dgm:pt>
    <dgm:pt modelId="{879B26C3-F8B1-4AD7-9A9F-6B55AE04F834}" type="parTrans" cxnId="{86B35EA7-C014-4F6D-9B74-734DB6BB8F27}">
      <dgm:prSet/>
      <dgm:spPr/>
      <dgm:t>
        <a:bodyPr/>
        <a:lstStyle/>
        <a:p>
          <a:endParaRPr lang="en-US"/>
        </a:p>
      </dgm:t>
    </dgm:pt>
    <dgm:pt modelId="{19CAFEE5-1BD5-422C-B476-B1ACEBC504B0}" type="sibTrans" cxnId="{86B35EA7-C014-4F6D-9B74-734DB6BB8F27}">
      <dgm:prSet/>
      <dgm:spPr/>
      <dgm:t>
        <a:bodyPr/>
        <a:lstStyle/>
        <a:p>
          <a:endParaRPr lang="en-US"/>
        </a:p>
      </dgm:t>
    </dgm:pt>
    <dgm:pt modelId="{94604EFF-54BA-4BDA-97F5-B5ECB7BBE38D}">
      <dgm:prSet/>
      <dgm:spPr/>
      <dgm:t>
        <a:bodyPr/>
        <a:lstStyle/>
        <a:p>
          <a:r>
            <a:rPr lang="en-US"/>
            <a:t>Conduct campus check ins </a:t>
          </a:r>
        </a:p>
      </dgm:t>
    </dgm:pt>
    <dgm:pt modelId="{1AD6ECFD-1CED-474B-800B-F39DA55BCFAD}" type="parTrans" cxnId="{D4341A5B-9EF8-4FB7-A522-4DAFCD7BB883}">
      <dgm:prSet/>
      <dgm:spPr/>
      <dgm:t>
        <a:bodyPr/>
        <a:lstStyle/>
        <a:p>
          <a:endParaRPr lang="en-US"/>
        </a:p>
      </dgm:t>
    </dgm:pt>
    <dgm:pt modelId="{4797E7D7-E5E5-4101-B830-8B7FFD838732}" type="sibTrans" cxnId="{D4341A5B-9EF8-4FB7-A522-4DAFCD7BB883}">
      <dgm:prSet/>
      <dgm:spPr/>
      <dgm:t>
        <a:bodyPr/>
        <a:lstStyle/>
        <a:p>
          <a:endParaRPr lang="en-US"/>
        </a:p>
      </dgm:t>
    </dgm:pt>
    <dgm:pt modelId="{719E4A38-A8C5-4B49-90B1-13CEF26BC96F}">
      <dgm:prSet/>
      <dgm:spPr/>
      <dgm:t>
        <a:bodyPr/>
        <a:lstStyle/>
        <a:p>
          <a:r>
            <a:rPr lang="en-US"/>
            <a:t>Review fill rates</a:t>
          </a:r>
        </a:p>
      </dgm:t>
    </dgm:pt>
    <dgm:pt modelId="{25437ED4-E000-4CDF-867B-9C58C12AE858}" type="parTrans" cxnId="{83349641-AB68-4D23-8D8D-1EC047FAEACB}">
      <dgm:prSet/>
      <dgm:spPr/>
      <dgm:t>
        <a:bodyPr/>
        <a:lstStyle/>
        <a:p>
          <a:endParaRPr lang="en-US"/>
        </a:p>
      </dgm:t>
    </dgm:pt>
    <dgm:pt modelId="{94F959BF-B2BA-4053-A81D-9992672B725A}" type="sibTrans" cxnId="{83349641-AB68-4D23-8D8D-1EC047FAEACB}">
      <dgm:prSet/>
      <dgm:spPr/>
      <dgm:t>
        <a:bodyPr/>
        <a:lstStyle/>
        <a:p>
          <a:endParaRPr lang="en-US"/>
        </a:p>
      </dgm:t>
    </dgm:pt>
    <dgm:pt modelId="{7E470F14-A150-4D54-8FDD-C849BA4B8810}" type="pres">
      <dgm:prSet presAssocID="{74AED615-0748-449B-BDB7-A9550767D0BF}" presName="root" presStyleCnt="0">
        <dgm:presLayoutVars>
          <dgm:dir/>
          <dgm:resizeHandles val="exact"/>
        </dgm:presLayoutVars>
      </dgm:prSet>
      <dgm:spPr/>
    </dgm:pt>
    <dgm:pt modelId="{E584D81F-D948-4A94-AB18-71BDCED14394}" type="pres">
      <dgm:prSet presAssocID="{40816454-1F89-4105-9732-6A3041F5A395}" presName="compNode" presStyleCnt="0"/>
      <dgm:spPr/>
    </dgm:pt>
    <dgm:pt modelId="{70DC756A-0FF3-4E50-80D7-7ECBD5E3B9C7}" type="pres">
      <dgm:prSet presAssocID="{40816454-1F89-4105-9732-6A3041F5A39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0B2B70A1-9AB4-47B2-B6CA-0417EE95F08A}" type="pres">
      <dgm:prSet presAssocID="{40816454-1F89-4105-9732-6A3041F5A395}" presName="spaceRect" presStyleCnt="0"/>
      <dgm:spPr/>
    </dgm:pt>
    <dgm:pt modelId="{EDD9E1B5-2C70-468B-91E6-35D92B103605}" type="pres">
      <dgm:prSet presAssocID="{40816454-1F89-4105-9732-6A3041F5A395}" presName="textRect" presStyleLbl="revTx" presStyleIdx="0" presStyleCnt="6">
        <dgm:presLayoutVars>
          <dgm:chMax val="1"/>
          <dgm:chPref val="1"/>
        </dgm:presLayoutVars>
      </dgm:prSet>
      <dgm:spPr/>
    </dgm:pt>
    <dgm:pt modelId="{271B6C26-8D1E-4998-ACBD-0A9806A8E0AE}" type="pres">
      <dgm:prSet presAssocID="{EC54E425-0917-4DD3-9CE8-413C07FE5E95}" presName="sibTrans" presStyleCnt="0"/>
      <dgm:spPr/>
    </dgm:pt>
    <dgm:pt modelId="{01B5A629-CA41-4F46-A4A7-19D5212E60E5}" type="pres">
      <dgm:prSet presAssocID="{DCC07929-7FA8-4D1A-8356-CA806C347FBA}" presName="compNode" presStyleCnt="0"/>
      <dgm:spPr/>
    </dgm:pt>
    <dgm:pt modelId="{45E2EA28-88F6-4C61-908F-9C536881EBFE}" type="pres">
      <dgm:prSet presAssocID="{DCC07929-7FA8-4D1A-8356-CA806C347FBA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717F9E01-8D1E-4B3F-869E-79D7CCBEBDD6}" type="pres">
      <dgm:prSet presAssocID="{DCC07929-7FA8-4D1A-8356-CA806C347FBA}" presName="spaceRect" presStyleCnt="0"/>
      <dgm:spPr/>
    </dgm:pt>
    <dgm:pt modelId="{AE69E6D2-B15F-4CBF-AA88-810C68069D72}" type="pres">
      <dgm:prSet presAssocID="{DCC07929-7FA8-4D1A-8356-CA806C347FBA}" presName="textRect" presStyleLbl="revTx" presStyleIdx="1" presStyleCnt="6">
        <dgm:presLayoutVars>
          <dgm:chMax val="1"/>
          <dgm:chPref val="1"/>
        </dgm:presLayoutVars>
      </dgm:prSet>
      <dgm:spPr/>
    </dgm:pt>
    <dgm:pt modelId="{9900F806-8D6E-488C-8CE0-14204DCFF8FD}" type="pres">
      <dgm:prSet presAssocID="{04723337-3A0D-4E52-BF95-96565EF2F81B}" presName="sibTrans" presStyleCnt="0"/>
      <dgm:spPr/>
    </dgm:pt>
    <dgm:pt modelId="{4741488F-8A08-41AE-B079-D86D663A06DB}" type="pres">
      <dgm:prSet presAssocID="{652DADDE-2102-4561-B891-04D7162DDE34}" presName="compNode" presStyleCnt="0"/>
      <dgm:spPr/>
    </dgm:pt>
    <dgm:pt modelId="{FE666C39-53C7-4756-A4F2-1DD94E53E241}" type="pres">
      <dgm:prSet presAssocID="{652DADDE-2102-4561-B891-04D7162DDE3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BB22F2FD-1755-4605-8914-D3D06E5D8E9B}" type="pres">
      <dgm:prSet presAssocID="{652DADDE-2102-4561-B891-04D7162DDE34}" presName="spaceRect" presStyleCnt="0"/>
      <dgm:spPr/>
    </dgm:pt>
    <dgm:pt modelId="{8F6D131F-0247-45F3-A080-F42F9492918D}" type="pres">
      <dgm:prSet presAssocID="{652DADDE-2102-4561-B891-04D7162DDE34}" presName="textRect" presStyleLbl="revTx" presStyleIdx="2" presStyleCnt="6">
        <dgm:presLayoutVars>
          <dgm:chMax val="1"/>
          <dgm:chPref val="1"/>
        </dgm:presLayoutVars>
      </dgm:prSet>
      <dgm:spPr/>
    </dgm:pt>
    <dgm:pt modelId="{72C971CD-95FC-47D4-A66B-D731D029283C}" type="pres">
      <dgm:prSet presAssocID="{3AF82F9E-BBC4-4585-8E0A-060A17A2E21F}" presName="sibTrans" presStyleCnt="0"/>
      <dgm:spPr/>
    </dgm:pt>
    <dgm:pt modelId="{C01F5D41-69BB-4688-B845-4F278370E9ED}" type="pres">
      <dgm:prSet presAssocID="{DC502FD5-1239-4AFA-BC30-959979151B3C}" presName="compNode" presStyleCnt="0"/>
      <dgm:spPr/>
    </dgm:pt>
    <dgm:pt modelId="{812EF337-2627-4EFB-8EE9-A2D3846BA9CE}" type="pres">
      <dgm:prSet presAssocID="{DC502FD5-1239-4AFA-BC30-959979151B3C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FC384CA-7D26-4851-9771-D5ED9BA30A25}" type="pres">
      <dgm:prSet presAssocID="{DC502FD5-1239-4AFA-BC30-959979151B3C}" presName="spaceRect" presStyleCnt="0"/>
      <dgm:spPr/>
    </dgm:pt>
    <dgm:pt modelId="{E6B36132-EAE0-43EA-AED3-6151A8E8D1FB}" type="pres">
      <dgm:prSet presAssocID="{DC502FD5-1239-4AFA-BC30-959979151B3C}" presName="textRect" presStyleLbl="revTx" presStyleIdx="3" presStyleCnt="6">
        <dgm:presLayoutVars>
          <dgm:chMax val="1"/>
          <dgm:chPref val="1"/>
        </dgm:presLayoutVars>
      </dgm:prSet>
      <dgm:spPr/>
    </dgm:pt>
    <dgm:pt modelId="{DD32A3A8-AEB3-4900-A70A-578FD5035ACD}" type="pres">
      <dgm:prSet presAssocID="{19CAFEE5-1BD5-422C-B476-B1ACEBC504B0}" presName="sibTrans" presStyleCnt="0"/>
      <dgm:spPr/>
    </dgm:pt>
    <dgm:pt modelId="{4A4ED718-E7E2-481F-A766-1CCEA9917E8F}" type="pres">
      <dgm:prSet presAssocID="{94604EFF-54BA-4BDA-97F5-B5ECB7BBE38D}" presName="compNode" presStyleCnt="0"/>
      <dgm:spPr/>
    </dgm:pt>
    <dgm:pt modelId="{7266273D-971D-486A-905B-0CE38FE21C43}" type="pres">
      <dgm:prSet presAssocID="{94604EFF-54BA-4BDA-97F5-B5ECB7BBE38D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8B7A3A69-1CBF-4649-8C86-C52FC9177A67}" type="pres">
      <dgm:prSet presAssocID="{94604EFF-54BA-4BDA-97F5-B5ECB7BBE38D}" presName="spaceRect" presStyleCnt="0"/>
      <dgm:spPr/>
    </dgm:pt>
    <dgm:pt modelId="{87D35A99-7D6F-4A95-A9C1-FBF0BB7DA268}" type="pres">
      <dgm:prSet presAssocID="{94604EFF-54BA-4BDA-97F5-B5ECB7BBE38D}" presName="textRect" presStyleLbl="revTx" presStyleIdx="4" presStyleCnt="6">
        <dgm:presLayoutVars>
          <dgm:chMax val="1"/>
          <dgm:chPref val="1"/>
        </dgm:presLayoutVars>
      </dgm:prSet>
      <dgm:spPr/>
    </dgm:pt>
    <dgm:pt modelId="{C528D104-B362-4CE8-9A39-B9A2A775E380}" type="pres">
      <dgm:prSet presAssocID="{4797E7D7-E5E5-4101-B830-8B7FFD838732}" presName="sibTrans" presStyleCnt="0"/>
      <dgm:spPr/>
    </dgm:pt>
    <dgm:pt modelId="{11DFC15B-828E-4F52-AC57-B19166A1E33D}" type="pres">
      <dgm:prSet presAssocID="{719E4A38-A8C5-4B49-90B1-13CEF26BC96F}" presName="compNode" presStyleCnt="0"/>
      <dgm:spPr/>
    </dgm:pt>
    <dgm:pt modelId="{9CD5D737-A0BC-4772-A5E5-DFC7F5CBA0EF}" type="pres">
      <dgm:prSet presAssocID="{719E4A38-A8C5-4B49-90B1-13CEF26BC96F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AAF8672E-A828-4541-882A-F4DF1AAFB2EE}" type="pres">
      <dgm:prSet presAssocID="{719E4A38-A8C5-4B49-90B1-13CEF26BC96F}" presName="spaceRect" presStyleCnt="0"/>
      <dgm:spPr/>
    </dgm:pt>
    <dgm:pt modelId="{9517BCFA-346B-4B08-A9E6-8272FA27D8C5}" type="pres">
      <dgm:prSet presAssocID="{719E4A38-A8C5-4B49-90B1-13CEF26BC96F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9EDB0C02-B1BC-435F-8015-8F98380EA0DD}" type="presOf" srcId="{652DADDE-2102-4561-B891-04D7162DDE34}" destId="{8F6D131F-0247-45F3-A080-F42F9492918D}" srcOrd="0" destOrd="0" presId="urn:microsoft.com/office/officeart/2018/2/layout/IconLabelList"/>
    <dgm:cxn modelId="{B99DF910-6507-43BC-971B-D4214C50A731}" srcId="{74AED615-0748-449B-BDB7-A9550767D0BF}" destId="{652DADDE-2102-4561-B891-04D7162DDE34}" srcOrd="2" destOrd="0" parTransId="{7E1DD6BE-6BEB-4BF9-A882-D641910CEF9E}" sibTransId="{3AF82F9E-BBC4-4585-8E0A-060A17A2E21F}"/>
    <dgm:cxn modelId="{D4341A5B-9EF8-4FB7-A522-4DAFCD7BB883}" srcId="{74AED615-0748-449B-BDB7-A9550767D0BF}" destId="{94604EFF-54BA-4BDA-97F5-B5ECB7BBE38D}" srcOrd="4" destOrd="0" parTransId="{1AD6ECFD-1CED-474B-800B-F39DA55BCFAD}" sibTransId="{4797E7D7-E5E5-4101-B830-8B7FFD838732}"/>
    <dgm:cxn modelId="{83349641-AB68-4D23-8D8D-1EC047FAEACB}" srcId="{74AED615-0748-449B-BDB7-A9550767D0BF}" destId="{719E4A38-A8C5-4B49-90B1-13CEF26BC96F}" srcOrd="5" destOrd="0" parTransId="{25437ED4-E000-4CDF-867B-9C58C12AE858}" sibTransId="{94F959BF-B2BA-4053-A81D-9992672B725A}"/>
    <dgm:cxn modelId="{7332CD4A-D26E-454D-8FCB-B6F0BD5D0086}" type="presOf" srcId="{DCC07929-7FA8-4D1A-8356-CA806C347FBA}" destId="{AE69E6D2-B15F-4CBF-AA88-810C68069D72}" srcOrd="0" destOrd="0" presId="urn:microsoft.com/office/officeart/2018/2/layout/IconLabelList"/>
    <dgm:cxn modelId="{E3D1F65A-17ED-4D9E-A685-8370E0E1B303}" type="presOf" srcId="{DC502FD5-1239-4AFA-BC30-959979151B3C}" destId="{E6B36132-EAE0-43EA-AED3-6151A8E8D1FB}" srcOrd="0" destOrd="0" presId="urn:microsoft.com/office/officeart/2018/2/layout/IconLabelList"/>
    <dgm:cxn modelId="{C3EBC97D-F307-4B2B-8171-10CB0CF1A5EF}" srcId="{74AED615-0748-449B-BDB7-A9550767D0BF}" destId="{DCC07929-7FA8-4D1A-8356-CA806C347FBA}" srcOrd="1" destOrd="0" parTransId="{7234CB93-A8D0-403A-AC0A-35C1792A7404}" sibTransId="{04723337-3A0D-4E52-BF95-96565EF2F81B}"/>
    <dgm:cxn modelId="{86B35EA7-C014-4F6D-9B74-734DB6BB8F27}" srcId="{74AED615-0748-449B-BDB7-A9550767D0BF}" destId="{DC502FD5-1239-4AFA-BC30-959979151B3C}" srcOrd="3" destOrd="0" parTransId="{879B26C3-F8B1-4AD7-9A9F-6B55AE04F834}" sibTransId="{19CAFEE5-1BD5-422C-B476-B1ACEBC504B0}"/>
    <dgm:cxn modelId="{771E2CC7-3FA6-4BAF-A476-D10CA01ED5B6}" type="presOf" srcId="{40816454-1F89-4105-9732-6A3041F5A395}" destId="{EDD9E1B5-2C70-468B-91E6-35D92B103605}" srcOrd="0" destOrd="0" presId="urn:microsoft.com/office/officeart/2018/2/layout/IconLabelList"/>
    <dgm:cxn modelId="{936E9CCD-C58D-4D00-88A1-1031B2D12869}" type="presOf" srcId="{74AED615-0748-449B-BDB7-A9550767D0BF}" destId="{7E470F14-A150-4D54-8FDD-C849BA4B8810}" srcOrd="0" destOrd="0" presId="urn:microsoft.com/office/officeart/2018/2/layout/IconLabelList"/>
    <dgm:cxn modelId="{C6F74EE3-CA9F-4EB6-A2D9-F78682706C95}" srcId="{74AED615-0748-449B-BDB7-A9550767D0BF}" destId="{40816454-1F89-4105-9732-6A3041F5A395}" srcOrd="0" destOrd="0" parTransId="{3A02058A-20E7-4FDD-9C34-9F053234244C}" sibTransId="{EC54E425-0917-4DD3-9CE8-413C07FE5E95}"/>
    <dgm:cxn modelId="{7D9F26E7-9483-44F2-B041-64AA8D53BE22}" type="presOf" srcId="{94604EFF-54BA-4BDA-97F5-B5ECB7BBE38D}" destId="{87D35A99-7D6F-4A95-A9C1-FBF0BB7DA268}" srcOrd="0" destOrd="0" presId="urn:microsoft.com/office/officeart/2018/2/layout/IconLabelList"/>
    <dgm:cxn modelId="{56D596F2-3F1F-4B4A-9C82-93E5267FA25D}" type="presOf" srcId="{719E4A38-A8C5-4B49-90B1-13CEF26BC96F}" destId="{9517BCFA-346B-4B08-A9E6-8272FA27D8C5}" srcOrd="0" destOrd="0" presId="urn:microsoft.com/office/officeart/2018/2/layout/IconLabelList"/>
    <dgm:cxn modelId="{647B77D5-F5EF-4830-AAC5-E855460F084C}" type="presParOf" srcId="{7E470F14-A150-4D54-8FDD-C849BA4B8810}" destId="{E584D81F-D948-4A94-AB18-71BDCED14394}" srcOrd="0" destOrd="0" presId="urn:microsoft.com/office/officeart/2018/2/layout/IconLabelList"/>
    <dgm:cxn modelId="{F341168B-3F12-4268-BECB-363D59CD8E93}" type="presParOf" srcId="{E584D81F-D948-4A94-AB18-71BDCED14394}" destId="{70DC756A-0FF3-4E50-80D7-7ECBD5E3B9C7}" srcOrd="0" destOrd="0" presId="urn:microsoft.com/office/officeart/2018/2/layout/IconLabelList"/>
    <dgm:cxn modelId="{B193F668-3832-4919-86AD-18B94CB4D6DE}" type="presParOf" srcId="{E584D81F-D948-4A94-AB18-71BDCED14394}" destId="{0B2B70A1-9AB4-47B2-B6CA-0417EE95F08A}" srcOrd="1" destOrd="0" presId="urn:microsoft.com/office/officeart/2018/2/layout/IconLabelList"/>
    <dgm:cxn modelId="{727F58A3-74A1-4236-B98A-7A09CE0166A2}" type="presParOf" srcId="{E584D81F-D948-4A94-AB18-71BDCED14394}" destId="{EDD9E1B5-2C70-468B-91E6-35D92B103605}" srcOrd="2" destOrd="0" presId="urn:microsoft.com/office/officeart/2018/2/layout/IconLabelList"/>
    <dgm:cxn modelId="{AAD5A448-3529-43CD-893D-82C9C58503B2}" type="presParOf" srcId="{7E470F14-A150-4D54-8FDD-C849BA4B8810}" destId="{271B6C26-8D1E-4998-ACBD-0A9806A8E0AE}" srcOrd="1" destOrd="0" presId="urn:microsoft.com/office/officeart/2018/2/layout/IconLabelList"/>
    <dgm:cxn modelId="{D780BCCA-0166-4894-8A5D-2EE5066B45C6}" type="presParOf" srcId="{7E470F14-A150-4D54-8FDD-C849BA4B8810}" destId="{01B5A629-CA41-4F46-A4A7-19D5212E60E5}" srcOrd="2" destOrd="0" presId="urn:microsoft.com/office/officeart/2018/2/layout/IconLabelList"/>
    <dgm:cxn modelId="{007F870D-0241-4BCC-B79F-36DD8A086054}" type="presParOf" srcId="{01B5A629-CA41-4F46-A4A7-19D5212E60E5}" destId="{45E2EA28-88F6-4C61-908F-9C536881EBFE}" srcOrd="0" destOrd="0" presId="urn:microsoft.com/office/officeart/2018/2/layout/IconLabelList"/>
    <dgm:cxn modelId="{3E0FC4CC-9F35-4ED8-A948-A91048BFF3BD}" type="presParOf" srcId="{01B5A629-CA41-4F46-A4A7-19D5212E60E5}" destId="{717F9E01-8D1E-4B3F-869E-79D7CCBEBDD6}" srcOrd="1" destOrd="0" presId="urn:microsoft.com/office/officeart/2018/2/layout/IconLabelList"/>
    <dgm:cxn modelId="{9ABD967F-7A97-4650-ADA4-A17FA0B9E913}" type="presParOf" srcId="{01B5A629-CA41-4F46-A4A7-19D5212E60E5}" destId="{AE69E6D2-B15F-4CBF-AA88-810C68069D72}" srcOrd="2" destOrd="0" presId="urn:microsoft.com/office/officeart/2018/2/layout/IconLabelList"/>
    <dgm:cxn modelId="{FC32DBF6-B6D5-4372-AD3E-0DA195E1A43E}" type="presParOf" srcId="{7E470F14-A150-4D54-8FDD-C849BA4B8810}" destId="{9900F806-8D6E-488C-8CE0-14204DCFF8FD}" srcOrd="3" destOrd="0" presId="urn:microsoft.com/office/officeart/2018/2/layout/IconLabelList"/>
    <dgm:cxn modelId="{A1FF370D-20DA-42F3-A381-AE85D4A26DEB}" type="presParOf" srcId="{7E470F14-A150-4D54-8FDD-C849BA4B8810}" destId="{4741488F-8A08-41AE-B079-D86D663A06DB}" srcOrd="4" destOrd="0" presId="urn:microsoft.com/office/officeart/2018/2/layout/IconLabelList"/>
    <dgm:cxn modelId="{3E47389A-79B1-45B9-AEEF-190193B98E6E}" type="presParOf" srcId="{4741488F-8A08-41AE-B079-D86D663A06DB}" destId="{FE666C39-53C7-4756-A4F2-1DD94E53E241}" srcOrd="0" destOrd="0" presId="urn:microsoft.com/office/officeart/2018/2/layout/IconLabelList"/>
    <dgm:cxn modelId="{F2939004-20C2-4DF6-9238-4CEE77AC4DF6}" type="presParOf" srcId="{4741488F-8A08-41AE-B079-D86D663A06DB}" destId="{BB22F2FD-1755-4605-8914-D3D06E5D8E9B}" srcOrd="1" destOrd="0" presId="urn:microsoft.com/office/officeart/2018/2/layout/IconLabelList"/>
    <dgm:cxn modelId="{D1301DF2-C446-40C3-8F89-179A1FBC6890}" type="presParOf" srcId="{4741488F-8A08-41AE-B079-D86D663A06DB}" destId="{8F6D131F-0247-45F3-A080-F42F9492918D}" srcOrd="2" destOrd="0" presId="urn:microsoft.com/office/officeart/2018/2/layout/IconLabelList"/>
    <dgm:cxn modelId="{5AE13B3E-7CBE-41C1-A7AD-B59BBADB2BD0}" type="presParOf" srcId="{7E470F14-A150-4D54-8FDD-C849BA4B8810}" destId="{72C971CD-95FC-47D4-A66B-D731D029283C}" srcOrd="5" destOrd="0" presId="urn:microsoft.com/office/officeart/2018/2/layout/IconLabelList"/>
    <dgm:cxn modelId="{02A30BD8-7455-4CC7-B259-EBE40FE5E5E5}" type="presParOf" srcId="{7E470F14-A150-4D54-8FDD-C849BA4B8810}" destId="{C01F5D41-69BB-4688-B845-4F278370E9ED}" srcOrd="6" destOrd="0" presId="urn:microsoft.com/office/officeart/2018/2/layout/IconLabelList"/>
    <dgm:cxn modelId="{0D63F46C-CFC2-4744-A0D9-02A944404FD2}" type="presParOf" srcId="{C01F5D41-69BB-4688-B845-4F278370E9ED}" destId="{812EF337-2627-4EFB-8EE9-A2D3846BA9CE}" srcOrd="0" destOrd="0" presId="urn:microsoft.com/office/officeart/2018/2/layout/IconLabelList"/>
    <dgm:cxn modelId="{B5C3A2B0-2E92-4F23-9806-B0724376E1F6}" type="presParOf" srcId="{C01F5D41-69BB-4688-B845-4F278370E9ED}" destId="{3FC384CA-7D26-4851-9771-D5ED9BA30A25}" srcOrd="1" destOrd="0" presId="urn:microsoft.com/office/officeart/2018/2/layout/IconLabelList"/>
    <dgm:cxn modelId="{B0FC3E96-63DB-4C4F-B5C0-80402F091C17}" type="presParOf" srcId="{C01F5D41-69BB-4688-B845-4F278370E9ED}" destId="{E6B36132-EAE0-43EA-AED3-6151A8E8D1FB}" srcOrd="2" destOrd="0" presId="urn:microsoft.com/office/officeart/2018/2/layout/IconLabelList"/>
    <dgm:cxn modelId="{9B382473-447C-44B6-831E-3293CDE51F63}" type="presParOf" srcId="{7E470F14-A150-4D54-8FDD-C849BA4B8810}" destId="{DD32A3A8-AEB3-4900-A70A-578FD5035ACD}" srcOrd="7" destOrd="0" presId="urn:microsoft.com/office/officeart/2018/2/layout/IconLabelList"/>
    <dgm:cxn modelId="{C705C73C-0EB2-4A6C-B0D0-E89B68147046}" type="presParOf" srcId="{7E470F14-A150-4D54-8FDD-C849BA4B8810}" destId="{4A4ED718-E7E2-481F-A766-1CCEA9917E8F}" srcOrd="8" destOrd="0" presId="urn:microsoft.com/office/officeart/2018/2/layout/IconLabelList"/>
    <dgm:cxn modelId="{D3B94A7B-1834-408B-9C77-0ED14CD953B0}" type="presParOf" srcId="{4A4ED718-E7E2-481F-A766-1CCEA9917E8F}" destId="{7266273D-971D-486A-905B-0CE38FE21C43}" srcOrd="0" destOrd="0" presId="urn:microsoft.com/office/officeart/2018/2/layout/IconLabelList"/>
    <dgm:cxn modelId="{26F9EA24-276B-45C4-92E2-AF0A996F14B8}" type="presParOf" srcId="{4A4ED718-E7E2-481F-A766-1CCEA9917E8F}" destId="{8B7A3A69-1CBF-4649-8C86-C52FC9177A67}" srcOrd="1" destOrd="0" presId="urn:microsoft.com/office/officeart/2018/2/layout/IconLabelList"/>
    <dgm:cxn modelId="{7A8229B6-EACA-46F3-8C2A-17A1BAFCE792}" type="presParOf" srcId="{4A4ED718-E7E2-481F-A766-1CCEA9917E8F}" destId="{87D35A99-7D6F-4A95-A9C1-FBF0BB7DA268}" srcOrd="2" destOrd="0" presId="urn:microsoft.com/office/officeart/2018/2/layout/IconLabelList"/>
    <dgm:cxn modelId="{10DC03E3-1AB2-426F-A035-BC8212E7C8E9}" type="presParOf" srcId="{7E470F14-A150-4D54-8FDD-C849BA4B8810}" destId="{C528D104-B362-4CE8-9A39-B9A2A775E380}" srcOrd="9" destOrd="0" presId="urn:microsoft.com/office/officeart/2018/2/layout/IconLabelList"/>
    <dgm:cxn modelId="{CFD79045-9191-44BF-94B8-65FD6B937800}" type="presParOf" srcId="{7E470F14-A150-4D54-8FDD-C849BA4B8810}" destId="{11DFC15B-828E-4F52-AC57-B19166A1E33D}" srcOrd="10" destOrd="0" presId="urn:microsoft.com/office/officeart/2018/2/layout/IconLabelList"/>
    <dgm:cxn modelId="{19BB2700-F1FD-4845-8CF7-D2264813FB87}" type="presParOf" srcId="{11DFC15B-828E-4F52-AC57-B19166A1E33D}" destId="{9CD5D737-A0BC-4772-A5E5-DFC7F5CBA0EF}" srcOrd="0" destOrd="0" presId="urn:microsoft.com/office/officeart/2018/2/layout/IconLabelList"/>
    <dgm:cxn modelId="{7D7925AF-84A6-4414-B727-32A6EBFF1155}" type="presParOf" srcId="{11DFC15B-828E-4F52-AC57-B19166A1E33D}" destId="{AAF8672E-A828-4541-882A-F4DF1AAFB2EE}" srcOrd="1" destOrd="0" presId="urn:microsoft.com/office/officeart/2018/2/layout/IconLabelList"/>
    <dgm:cxn modelId="{C4A99B81-EDA2-42E2-A2B9-C10BD9BE3394}" type="presParOf" srcId="{11DFC15B-828E-4F52-AC57-B19166A1E33D}" destId="{9517BCFA-346B-4B08-A9E6-8272FA27D8C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2190B0-CB8D-4D37-AC8B-1857EB37C192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134ADA-DFB1-40CC-B976-E6B9363C293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Educator job fairs</a:t>
          </a:r>
        </a:p>
      </dgm:t>
    </dgm:pt>
    <dgm:pt modelId="{9717A9DC-D627-47B3-8865-95B24007492C}" type="parTrans" cxnId="{91586AD3-7B11-42E4-A1FF-EEC3C7D681EC}">
      <dgm:prSet/>
      <dgm:spPr/>
      <dgm:t>
        <a:bodyPr/>
        <a:lstStyle/>
        <a:p>
          <a:endParaRPr lang="en-US"/>
        </a:p>
      </dgm:t>
    </dgm:pt>
    <dgm:pt modelId="{8AF984BB-2F13-4EB0-A1D8-24EB48CE0CF3}" type="sibTrans" cxnId="{91586AD3-7B11-42E4-A1FF-EEC3C7D681EC}">
      <dgm:prSet/>
      <dgm:spPr/>
      <dgm:t>
        <a:bodyPr/>
        <a:lstStyle/>
        <a:p>
          <a:endParaRPr lang="en-US"/>
        </a:p>
      </dgm:t>
    </dgm:pt>
    <dgm:pt modelId="{968C633A-CD41-4D8A-8E0B-EC69FA89136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* College / University</a:t>
          </a:r>
        </a:p>
      </dgm:t>
    </dgm:pt>
    <dgm:pt modelId="{A10ED61F-FCDB-4326-8FCF-512731E7698B}" type="parTrans" cxnId="{689B7888-A41C-4928-B7CE-EFC69DF0E992}">
      <dgm:prSet/>
      <dgm:spPr/>
      <dgm:t>
        <a:bodyPr/>
        <a:lstStyle/>
        <a:p>
          <a:endParaRPr lang="en-US"/>
        </a:p>
      </dgm:t>
    </dgm:pt>
    <dgm:pt modelId="{8740949E-E5FD-44A2-A671-FD196896173C}" type="sibTrans" cxnId="{689B7888-A41C-4928-B7CE-EFC69DF0E992}">
      <dgm:prSet/>
      <dgm:spPr/>
      <dgm:t>
        <a:bodyPr/>
        <a:lstStyle/>
        <a:p>
          <a:endParaRPr lang="en-US"/>
        </a:p>
      </dgm:t>
    </dgm:pt>
    <dgm:pt modelId="{4BCF83C3-80D4-408F-BC9F-2BD0E0805A76}">
      <dgm:prSet/>
      <dgm:spPr/>
      <dgm:t>
        <a:bodyPr/>
        <a:lstStyle/>
        <a:p>
          <a:r>
            <a:rPr lang="en-US" dirty="0"/>
            <a:t>  * “Other” Majors</a:t>
          </a:r>
        </a:p>
      </dgm:t>
    </dgm:pt>
    <dgm:pt modelId="{2D2EEE32-563C-4F15-9FC2-8DA7E3DC9FC1}" type="parTrans" cxnId="{4267D42A-363B-4484-97B6-9D84BC24BE64}">
      <dgm:prSet/>
      <dgm:spPr/>
      <dgm:t>
        <a:bodyPr/>
        <a:lstStyle/>
        <a:p>
          <a:endParaRPr lang="en-US"/>
        </a:p>
      </dgm:t>
    </dgm:pt>
    <dgm:pt modelId="{770E18A9-3838-4262-A2AD-D1F58D9C203D}" type="sibTrans" cxnId="{4267D42A-363B-4484-97B6-9D84BC24BE64}">
      <dgm:prSet/>
      <dgm:spPr/>
      <dgm:t>
        <a:bodyPr/>
        <a:lstStyle/>
        <a:p>
          <a:endParaRPr lang="en-US"/>
        </a:p>
      </dgm:t>
    </dgm:pt>
    <dgm:pt modelId="{88DA033A-9CAD-4E93-90BC-06975CB057CD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Dept of Labor / Unemployment Offices /Workforce Commission</a:t>
          </a:r>
        </a:p>
      </dgm:t>
    </dgm:pt>
    <dgm:pt modelId="{8F01C6DD-0F6D-430A-B25D-685EA5DE3F31}" type="parTrans" cxnId="{6F54F4D3-64BC-4109-82C5-4E2AC657D891}">
      <dgm:prSet/>
      <dgm:spPr/>
      <dgm:t>
        <a:bodyPr/>
        <a:lstStyle/>
        <a:p>
          <a:endParaRPr lang="en-US"/>
        </a:p>
      </dgm:t>
    </dgm:pt>
    <dgm:pt modelId="{A508D0E9-CD56-49E9-8716-C8499B4725E3}" type="sibTrans" cxnId="{6F54F4D3-64BC-4109-82C5-4E2AC657D891}">
      <dgm:prSet/>
      <dgm:spPr/>
      <dgm:t>
        <a:bodyPr/>
        <a:lstStyle/>
        <a:p>
          <a:endParaRPr lang="en-US"/>
        </a:p>
      </dgm:t>
    </dgm:pt>
    <dgm:pt modelId="{54A482DC-46A5-4907-A2C1-E083CF5A1B5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Veterans Affairs</a:t>
          </a:r>
        </a:p>
      </dgm:t>
    </dgm:pt>
    <dgm:pt modelId="{92B77AC5-E184-4457-9859-D9501AC5A9D0}" type="parTrans" cxnId="{00101A70-9F92-4D9C-84CA-D5708A845194}">
      <dgm:prSet/>
      <dgm:spPr/>
      <dgm:t>
        <a:bodyPr/>
        <a:lstStyle/>
        <a:p>
          <a:endParaRPr lang="en-US"/>
        </a:p>
      </dgm:t>
    </dgm:pt>
    <dgm:pt modelId="{6101B250-45EF-48C7-8285-6B926D4D136C}" type="sibTrans" cxnId="{00101A70-9F92-4D9C-84CA-D5708A845194}">
      <dgm:prSet/>
      <dgm:spPr/>
      <dgm:t>
        <a:bodyPr/>
        <a:lstStyle/>
        <a:p>
          <a:endParaRPr lang="en-US"/>
        </a:p>
      </dgm:t>
    </dgm:pt>
    <dgm:pt modelId="{F6B680ED-96AB-4060-B572-E8916C26B97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* Regional offices</a:t>
          </a:r>
        </a:p>
      </dgm:t>
    </dgm:pt>
    <dgm:pt modelId="{A51F5181-3738-4409-B072-4B9859BEA610}" type="sibTrans" cxnId="{E3C5F7CD-B663-4648-92D6-1C5065C1902F}">
      <dgm:prSet/>
      <dgm:spPr/>
      <dgm:t>
        <a:bodyPr/>
        <a:lstStyle/>
        <a:p>
          <a:endParaRPr lang="en-US"/>
        </a:p>
      </dgm:t>
    </dgm:pt>
    <dgm:pt modelId="{EFC4DB99-42B2-4BBD-B96E-149B9EAD56C3}" type="parTrans" cxnId="{E3C5F7CD-B663-4648-92D6-1C5065C1902F}">
      <dgm:prSet/>
      <dgm:spPr/>
      <dgm:t>
        <a:bodyPr/>
        <a:lstStyle/>
        <a:p>
          <a:endParaRPr lang="en-US"/>
        </a:p>
      </dgm:t>
    </dgm:pt>
    <dgm:pt modelId="{6EF3DB9D-19B8-471A-931A-AC9EFF1F8688}" type="pres">
      <dgm:prSet presAssocID="{CD2190B0-CB8D-4D37-AC8B-1857EB37C192}" presName="root" presStyleCnt="0">
        <dgm:presLayoutVars>
          <dgm:dir/>
          <dgm:resizeHandles val="exact"/>
        </dgm:presLayoutVars>
      </dgm:prSet>
      <dgm:spPr/>
    </dgm:pt>
    <dgm:pt modelId="{CF44207C-C843-424E-9055-5883954D05DB}" type="pres">
      <dgm:prSet presAssocID="{39134ADA-DFB1-40CC-B976-E6B9363C2935}" presName="compNode" presStyleCnt="0"/>
      <dgm:spPr/>
    </dgm:pt>
    <dgm:pt modelId="{C2A5C91F-F160-4CA3-95FA-65F675CF016D}" type="pres">
      <dgm:prSet presAssocID="{39134ADA-DFB1-40CC-B976-E6B9363C293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85547DC6-34E7-47F3-AB2A-2D11C37944E5}" type="pres">
      <dgm:prSet presAssocID="{39134ADA-DFB1-40CC-B976-E6B9363C2935}" presName="iconSpace" presStyleCnt="0"/>
      <dgm:spPr/>
    </dgm:pt>
    <dgm:pt modelId="{FF80348E-E6B4-4596-A16C-6C39C0E19CC4}" type="pres">
      <dgm:prSet presAssocID="{39134ADA-DFB1-40CC-B976-E6B9363C2935}" presName="parTx" presStyleLbl="revTx" presStyleIdx="0" presStyleCnt="6">
        <dgm:presLayoutVars>
          <dgm:chMax val="0"/>
          <dgm:chPref val="0"/>
        </dgm:presLayoutVars>
      </dgm:prSet>
      <dgm:spPr/>
    </dgm:pt>
    <dgm:pt modelId="{1DEFA90C-FDB4-4273-9AB5-EDCC731F171A}" type="pres">
      <dgm:prSet presAssocID="{39134ADA-DFB1-40CC-B976-E6B9363C2935}" presName="txSpace" presStyleCnt="0"/>
      <dgm:spPr/>
    </dgm:pt>
    <dgm:pt modelId="{1D5E86E7-F2BD-4FCE-BBE8-DD04F261FA74}" type="pres">
      <dgm:prSet presAssocID="{39134ADA-DFB1-40CC-B976-E6B9363C2935}" presName="desTx" presStyleLbl="revTx" presStyleIdx="1" presStyleCnt="6">
        <dgm:presLayoutVars/>
      </dgm:prSet>
      <dgm:spPr/>
    </dgm:pt>
    <dgm:pt modelId="{64EFC188-8F4A-4010-B7B8-F14E4FBB1DD3}" type="pres">
      <dgm:prSet presAssocID="{8AF984BB-2F13-4EB0-A1D8-24EB48CE0CF3}" presName="sibTrans" presStyleCnt="0"/>
      <dgm:spPr/>
    </dgm:pt>
    <dgm:pt modelId="{4AAFE092-4470-4B19-A321-8A01EF0542F2}" type="pres">
      <dgm:prSet presAssocID="{88DA033A-9CAD-4E93-90BC-06975CB057CD}" presName="compNode" presStyleCnt="0"/>
      <dgm:spPr/>
    </dgm:pt>
    <dgm:pt modelId="{6F9065DC-54B7-443C-B419-F30A17D5C33E}" type="pres">
      <dgm:prSet presAssocID="{88DA033A-9CAD-4E93-90BC-06975CB057C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0B86E7CE-146E-43BB-9F87-28D9D2ED670C}" type="pres">
      <dgm:prSet presAssocID="{88DA033A-9CAD-4E93-90BC-06975CB057CD}" presName="iconSpace" presStyleCnt="0"/>
      <dgm:spPr/>
    </dgm:pt>
    <dgm:pt modelId="{5FC2A229-FBB4-4F34-9E4C-DC204F8B7D30}" type="pres">
      <dgm:prSet presAssocID="{88DA033A-9CAD-4E93-90BC-06975CB057CD}" presName="parTx" presStyleLbl="revTx" presStyleIdx="2" presStyleCnt="6" custScaleY="252100" custLinFactNeighborX="-296" custLinFactNeighborY="88782">
        <dgm:presLayoutVars>
          <dgm:chMax val="0"/>
          <dgm:chPref val="0"/>
        </dgm:presLayoutVars>
      </dgm:prSet>
      <dgm:spPr/>
    </dgm:pt>
    <dgm:pt modelId="{D65CD240-5C98-4C48-BFDC-082F0AAE6618}" type="pres">
      <dgm:prSet presAssocID="{88DA033A-9CAD-4E93-90BC-06975CB057CD}" presName="txSpace" presStyleCnt="0"/>
      <dgm:spPr/>
    </dgm:pt>
    <dgm:pt modelId="{C03FC0B1-A80D-43F3-BC1A-9E850B8437C6}" type="pres">
      <dgm:prSet presAssocID="{88DA033A-9CAD-4E93-90BC-06975CB057CD}" presName="desTx" presStyleLbl="revTx" presStyleIdx="3" presStyleCnt="6">
        <dgm:presLayoutVars/>
      </dgm:prSet>
      <dgm:spPr/>
    </dgm:pt>
    <dgm:pt modelId="{E26426C3-0A1A-4E6E-837F-7FABEE597710}" type="pres">
      <dgm:prSet presAssocID="{A508D0E9-CD56-49E9-8716-C8499B4725E3}" presName="sibTrans" presStyleCnt="0"/>
      <dgm:spPr/>
    </dgm:pt>
    <dgm:pt modelId="{B41F0E52-CCFC-4AE5-98D8-7222156F5DC9}" type="pres">
      <dgm:prSet presAssocID="{54A482DC-46A5-4907-A2C1-E083CF5A1B52}" presName="compNode" presStyleCnt="0"/>
      <dgm:spPr/>
    </dgm:pt>
    <dgm:pt modelId="{76878A18-E07C-4124-A0CC-85B6DA76E7C7}" type="pres">
      <dgm:prSet presAssocID="{54A482DC-46A5-4907-A2C1-E083CF5A1B5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C43B83C1-5DCC-467E-8610-C1626BF029C1}" type="pres">
      <dgm:prSet presAssocID="{54A482DC-46A5-4907-A2C1-E083CF5A1B52}" presName="iconSpace" presStyleCnt="0"/>
      <dgm:spPr/>
    </dgm:pt>
    <dgm:pt modelId="{A6D909D7-475C-4979-9EA6-87701E2A592E}" type="pres">
      <dgm:prSet presAssocID="{54A482DC-46A5-4907-A2C1-E083CF5A1B52}" presName="parTx" presStyleLbl="revTx" presStyleIdx="4" presStyleCnt="6">
        <dgm:presLayoutVars>
          <dgm:chMax val="0"/>
          <dgm:chPref val="0"/>
        </dgm:presLayoutVars>
      </dgm:prSet>
      <dgm:spPr/>
    </dgm:pt>
    <dgm:pt modelId="{93B708B8-7E60-4125-95AD-3D3DDCFE060C}" type="pres">
      <dgm:prSet presAssocID="{54A482DC-46A5-4907-A2C1-E083CF5A1B52}" presName="txSpace" presStyleCnt="0"/>
      <dgm:spPr/>
    </dgm:pt>
    <dgm:pt modelId="{A0253F47-67DF-4A04-876B-06036D1C004D}" type="pres">
      <dgm:prSet presAssocID="{54A482DC-46A5-4907-A2C1-E083CF5A1B52}" presName="desTx" presStyleLbl="revTx" presStyleIdx="5" presStyleCnt="6">
        <dgm:presLayoutVars/>
      </dgm:prSet>
      <dgm:spPr/>
    </dgm:pt>
  </dgm:ptLst>
  <dgm:cxnLst>
    <dgm:cxn modelId="{4267D42A-363B-4484-97B6-9D84BC24BE64}" srcId="{968C633A-CD41-4D8A-8E0B-EC69FA891367}" destId="{4BCF83C3-80D4-408F-BC9F-2BD0E0805A76}" srcOrd="0" destOrd="0" parTransId="{2D2EEE32-563C-4F15-9FC2-8DA7E3DC9FC1}" sibTransId="{770E18A9-3838-4262-A2AD-D1F58D9C203D}"/>
    <dgm:cxn modelId="{00101A70-9F92-4D9C-84CA-D5708A845194}" srcId="{CD2190B0-CB8D-4D37-AC8B-1857EB37C192}" destId="{54A482DC-46A5-4907-A2C1-E083CF5A1B52}" srcOrd="2" destOrd="0" parTransId="{92B77AC5-E184-4457-9859-D9501AC5A9D0}" sibTransId="{6101B250-45EF-48C7-8285-6B926D4D136C}"/>
    <dgm:cxn modelId="{1447205A-E64D-4FDE-8352-69B4B37F2C9D}" type="presOf" srcId="{54A482DC-46A5-4907-A2C1-E083CF5A1B52}" destId="{A6D909D7-475C-4979-9EA6-87701E2A592E}" srcOrd="0" destOrd="0" presId="urn:microsoft.com/office/officeart/2018/5/layout/CenteredIconLabelDescriptionList"/>
    <dgm:cxn modelId="{05C22B86-6214-4AD1-A8B1-1B6FABD18805}" type="presOf" srcId="{39134ADA-DFB1-40CC-B976-E6B9363C2935}" destId="{FF80348E-E6B4-4596-A16C-6C39C0E19CC4}" srcOrd="0" destOrd="0" presId="urn:microsoft.com/office/officeart/2018/5/layout/CenteredIconLabelDescriptionList"/>
    <dgm:cxn modelId="{689B7888-A41C-4928-B7CE-EFC69DF0E992}" srcId="{39134ADA-DFB1-40CC-B976-E6B9363C2935}" destId="{968C633A-CD41-4D8A-8E0B-EC69FA891367}" srcOrd="0" destOrd="0" parTransId="{A10ED61F-FCDB-4326-8FCF-512731E7698B}" sibTransId="{8740949E-E5FD-44A2-A671-FD196896173C}"/>
    <dgm:cxn modelId="{EFDD978F-FDD5-42E3-A376-F53286DDCC42}" type="presOf" srcId="{88DA033A-9CAD-4E93-90BC-06975CB057CD}" destId="{5FC2A229-FBB4-4F34-9E4C-DC204F8B7D30}" srcOrd="0" destOrd="0" presId="urn:microsoft.com/office/officeart/2018/5/layout/CenteredIconLabelDescriptionList"/>
    <dgm:cxn modelId="{D39BB3A4-919A-4AD1-AF0E-03D05A7BA54A}" type="presOf" srcId="{968C633A-CD41-4D8A-8E0B-EC69FA891367}" destId="{1D5E86E7-F2BD-4FCE-BBE8-DD04F261FA74}" srcOrd="0" destOrd="0" presId="urn:microsoft.com/office/officeart/2018/5/layout/CenteredIconLabelDescriptionList"/>
    <dgm:cxn modelId="{988261C5-5EB1-4115-BA3E-FE0FF34B2334}" type="presOf" srcId="{F6B680ED-96AB-4060-B572-E8916C26B97D}" destId="{1D5E86E7-F2BD-4FCE-BBE8-DD04F261FA74}" srcOrd="0" destOrd="2" presId="urn:microsoft.com/office/officeart/2018/5/layout/CenteredIconLabelDescriptionList"/>
    <dgm:cxn modelId="{E3C5F7CD-B663-4648-92D6-1C5065C1902F}" srcId="{39134ADA-DFB1-40CC-B976-E6B9363C2935}" destId="{F6B680ED-96AB-4060-B572-E8916C26B97D}" srcOrd="1" destOrd="0" parTransId="{EFC4DB99-42B2-4BBD-B96E-149B9EAD56C3}" sibTransId="{A51F5181-3738-4409-B072-4B9859BEA610}"/>
    <dgm:cxn modelId="{CEAB38D3-DACF-45E5-B0D1-1E07BFA4EA2D}" type="presOf" srcId="{CD2190B0-CB8D-4D37-AC8B-1857EB37C192}" destId="{6EF3DB9D-19B8-471A-931A-AC9EFF1F8688}" srcOrd="0" destOrd="0" presId="urn:microsoft.com/office/officeart/2018/5/layout/CenteredIconLabelDescriptionList"/>
    <dgm:cxn modelId="{91586AD3-7B11-42E4-A1FF-EEC3C7D681EC}" srcId="{CD2190B0-CB8D-4D37-AC8B-1857EB37C192}" destId="{39134ADA-DFB1-40CC-B976-E6B9363C2935}" srcOrd="0" destOrd="0" parTransId="{9717A9DC-D627-47B3-8865-95B24007492C}" sibTransId="{8AF984BB-2F13-4EB0-A1D8-24EB48CE0CF3}"/>
    <dgm:cxn modelId="{6F54F4D3-64BC-4109-82C5-4E2AC657D891}" srcId="{CD2190B0-CB8D-4D37-AC8B-1857EB37C192}" destId="{88DA033A-9CAD-4E93-90BC-06975CB057CD}" srcOrd="1" destOrd="0" parTransId="{8F01C6DD-0F6D-430A-B25D-685EA5DE3F31}" sibTransId="{A508D0E9-CD56-49E9-8716-C8499B4725E3}"/>
    <dgm:cxn modelId="{C7B1A8E6-D32D-43E9-93F4-CC825FEA8031}" type="presOf" srcId="{4BCF83C3-80D4-408F-BC9F-2BD0E0805A76}" destId="{1D5E86E7-F2BD-4FCE-BBE8-DD04F261FA74}" srcOrd="0" destOrd="1" presId="urn:microsoft.com/office/officeart/2018/5/layout/CenteredIconLabelDescriptionList"/>
    <dgm:cxn modelId="{D9B08AF4-7F34-4408-B481-7E5E3B3EE994}" type="presParOf" srcId="{6EF3DB9D-19B8-471A-931A-AC9EFF1F8688}" destId="{CF44207C-C843-424E-9055-5883954D05DB}" srcOrd="0" destOrd="0" presId="urn:microsoft.com/office/officeart/2018/5/layout/CenteredIconLabelDescriptionList"/>
    <dgm:cxn modelId="{4764DAAF-DFE8-474F-96A2-90D7BFC69CF2}" type="presParOf" srcId="{CF44207C-C843-424E-9055-5883954D05DB}" destId="{C2A5C91F-F160-4CA3-95FA-65F675CF016D}" srcOrd="0" destOrd="0" presId="urn:microsoft.com/office/officeart/2018/5/layout/CenteredIconLabelDescriptionList"/>
    <dgm:cxn modelId="{A0DE42FD-19FA-48F5-924B-79ADB69B4F60}" type="presParOf" srcId="{CF44207C-C843-424E-9055-5883954D05DB}" destId="{85547DC6-34E7-47F3-AB2A-2D11C37944E5}" srcOrd="1" destOrd="0" presId="urn:microsoft.com/office/officeart/2018/5/layout/CenteredIconLabelDescriptionList"/>
    <dgm:cxn modelId="{ABDF5C9C-5B82-4A06-8C4E-F42A49850257}" type="presParOf" srcId="{CF44207C-C843-424E-9055-5883954D05DB}" destId="{FF80348E-E6B4-4596-A16C-6C39C0E19CC4}" srcOrd="2" destOrd="0" presId="urn:microsoft.com/office/officeart/2018/5/layout/CenteredIconLabelDescriptionList"/>
    <dgm:cxn modelId="{B0FEDD00-4743-4106-93D2-384147FC0A2A}" type="presParOf" srcId="{CF44207C-C843-424E-9055-5883954D05DB}" destId="{1DEFA90C-FDB4-4273-9AB5-EDCC731F171A}" srcOrd="3" destOrd="0" presId="urn:microsoft.com/office/officeart/2018/5/layout/CenteredIconLabelDescriptionList"/>
    <dgm:cxn modelId="{CC101224-B088-4FAA-B8B2-EF3A59E11949}" type="presParOf" srcId="{CF44207C-C843-424E-9055-5883954D05DB}" destId="{1D5E86E7-F2BD-4FCE-BBE8-DD04F261FA74}" srcOrd="4" destOrd="0" presId="urn:microsoft.com/office/officeart/2018/5/layout/CenteredIconLabelDescriptionList"/>
    <dgm:cxn modelId="{E65F5E20-DC6D-4F9F-96C6-C2E6B8BCB38F}" type="presParOf" srcId="{6EF3DB9D-19B8-471A-931A-AC9EFF1F8688}" destId="{64EFC188-8F4A-4010-B7B8-F14E4FBB1DD3}" srcOrd="1" destOrd="0" presId="urn:microsoft.com/office/officeart/2018/5/layout/CenteredIconLabelDescriptionList"/>
    <dgm:cxn modelId="{966E68BD-69D0-4F47-9D0C-FB298137523A}" type="presParOf" srcId="{6EF3DB9D-19B8-471A-931A-AC9EFF1F8688}" destId="{4AAFE092-4470-4B19-A321-8A01EF0542F2}" srcOrd="2" destOrd="0" presId="urn:microsoft.com/office/officeart/2018/5/layout/CenteredIconLabelDescriptionList"/>
    <dgm:cxn modelId="{1C092173-32B4-4239-8ACC-5A78FB415D6F}" type="presParOf" srcId="{4AAFE092-4470-4B19-A321-8A01EF0542F2}" destId="{6F9065DC-54B7-443C-B419-F30A17D5C33E}" srcOrd="0" destOrd="0" presId="urn:microsoft.com/office/officeart/2018/5/layout/CenteredIconLabelDescriptionList"/>
    <dgm:cxn modelId="{671A0ED2-D096-408F-8493-E84E43F26665}" type="presParOf" srcId="{4AAFE092-4470-4B19-A321-8A01EF0542F2}" destId="{0B86E7CE-146E-43BB-9F87-28D9D2ED670C}" srcOrd="1" destOrd="0" presId="urn:microsoft.com/office/officeart/2018/5/layout/CenteredIconLabelDescriptionList"/>
    <dgm:cxn modelId="{441829CF-7426-41A9-B63A-E2463EBDD25D}" type="presParOf" srcId="{4AAFE092-4470-4B19-A321-8A01EF0542F2}" destId="{5FC2A229-FBB4-4F34-9E4C-DC204F8B7D30}" srcOrd="2" destOrd="0" presId="urn:microsoft.com/office/officeart/2018/5/layout/CenteredIconLabelDescriptionList"/>
    <dgm:cxn modelId="{906D3D82-679A-4078-8F3B-332184B6D525}" type="presParOf" srcId="{4AAFE092-4470-4B19-A321-8A01EF0542F2}" destId="{D65CD240-5C98-4C48-BFDC-082F0AAE6618}" srcOrd="3" destOrd="0" presId="urn:microsoft.com/office/officeart/2018/5/layout/CenteredIconLabelDescriptionList"/>
    <dgm:cxn modelId="{85E2D3E6-2043-4098-8841-6D1E881B88CC}" type="presParOf" srcId="{4AAFE092-4470-4B19-A321-8A01EF0542F2}" destId="{C03FC0B1-A80D-43F3-BC1A-9E850B8437C6}" srcOrd="4" destOrd="0" presId="urn:microsoft.com/office/officeart/2018/5/layout/CenteredIconLabelDescriptionList"/>
    <dgm:cxn modelId="{3FD31937-0D9B-4743-B3CB-7536FDCA484B}" type="presParOf" srcId="{6EF3DB9D-19B8-471A-931A-AC9EFF1F8688}" destId="{E26426C3-0A1A-4E6E-837F-7FABEE597710}" srcOrd="3" destOrd="0" presId="urn:microsoft.com/office/officeart/2018/5/layout/CenteredIconLabelDescriptionList"/>
    <dgm:cxn modelId="{67DC7B86-8F05-4A82-A8C8-AE1578E04A69}" type="presParOf" srcId="{6EF3DB9D-19B8-471A-931A-AC9EFF1F8688}" destId="{B41F0E52-CCFC-4AE5-98D8-7222156F5DC9}" srcOrd="4" destOrd="0" presId="urn:microsoft.com/office/officeart/2018/5/layout/CenteredIconLabelDescriptionList"/>
    <dgm:cxn modelId="{38EFA85E-133F-4CD9-817E-2BF23B8CD92A}" type="presParOf" srcId="{B41F0E52-CCFC-4AE5-98D8-7222156F5DC9}" destId="{76878A18-E07C-4124-A0CC-85B6DA76E7C7}" srcOrd="0" destOrd="0" presId="urn:microsoft.com/office/officeart/2018/5/layout/CenteredIconLabelDescriptionList"/>
    <dgm:cxn modelId="{F903E5CA-1A2A-4C5E-BDD4-8D989380D215}" type="presParOf" srcId="{B41F0E52-CCFC-4AE5-98D8-7222156F5DC9}" destId="{C43B83C1-5DCC-467E-8610-C1626BF029C1}" srcOrd="1" destOrd="0" presId="urn:microsoft.com/office/officeart/2018/5/layout/CenteredIconLabelDescriptionList"/>
    <dgm:cxn modelId="{E685DA4C-446B-4235-BD6E-95204386EAAA}" type="presParOf" srcId="{B41F0E52-CCFC-4AE5-98D8-7222156F5DC9}" destId="{A6D909D7-475C-4979-9EA6-87701E2A592E}" srcOrd="2" destOrd="0" presId="urn:microsoft.com/office/officeart/2018/5/layout/CenteredIconLabelDescriptionList"/>
    <dgm:cxn modelId="{91FFBF39-211A-434C-9F7D-6C4228E97946}" type="presParOf" srcId="{B41F0E52-CCFC-4AE5-98D8-7222156F5DC9}" destId="{93B708B8-7E60-4125-95AD-3D3DDCFE060C}" srcOrd="3" destOrd="0" presId="urn:microsoft.com/office/officeart/2018/5/layout/CenteredIconLabelDescriptionList"/>
    <dgm:cxn modelId="{24071234-0BE9-4DCE-9385-CFF969D256D4}" type="presParOf" srcId="{B41F0E52-CCFC-4AE5-98D8-7222156F5DC9}" destId="{A0253F47-67DF-4A04-876B-06036D1C004D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9DD29F-69DC-4F1E-9CD0-322272A78E9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C1DD32-155B-41A0-983C-D4B7495F0DA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Conduct interviews and make job offers (as needed)</a:t>
          </a:r>
        </a:p>
      </dgm:t>
    </dgm:pt>
    <dgm:pt modelId="{B09340C8-5F18-4B97-9F75-EB62FC4DB76B}" type="parTrans" cxnId="{4998359D-5B0F-4CF9-B82D-660833656E57}">
      <dgm:prSet/>
      <dgm:spPr/>
      <dgm:t>
        <a:bodyPr/>
        <a:lstStyle/>
        <a:p>
          <a:endParaRPr lang="en-US"/>
        </a:p>
      </dgm:t>
    </dgm:pt>
    <dgm:pt modelId="{2157E1A8-53E5-44FE-A210-7E7E63A34437}" type="sibTrans" cxnId="{4998359D-5B0F-4CF9-B82D-660833656E57}">
      <dgm:prSet/>
      <dgm:spPr/>
      <dgm:t>
        <a:bodyPr/>
        <a:lstStyle/>
        <a:p>
          <a:endParaRPr lang="en-US"/>
        </a:p>
      </dgm:t>
    </dgm:pt>
    <dgm:pt modelId="{425B43E9-E48C-4067-B148-A090EE6661E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Onboard new hires (as needed)</a:t>
          </a:r>
        </a:p>
      </dgm:t>
    </dgm:pt>
    <dgm:pt modelId="{46B1198B-F4BA-4540-8007-47F445337592}" type="parTrans" cxnId="{32563FD4-B5C2-4B0B-8A0B-703D69308C0E}">
      <dgm:prSet/>
      <dgm:spPr/>
      <dgm:t>
        <a:bodyPr/>
        <a:lstStyle/>
        <a:p>
          <a:endParaRPr lang="en-US"/>
        </a:p>
      </dgm:t>
    </dgm:pt>
    <dgm:pt modelId="{DC879CE5-B555-4E76-969E-AEBCD4EB36DE}" type="sibTrans" cxnId="{32563FD4-B5C2-4B0B-8A0B-703D69308C0E}">
      <dgm:prSet/>
      <dgm:spPr/>
      <dgm:t>
        <a:bodyPr/>
        <a:lstStyle/>
        <a:p>
          <a:endParaRPr lang="en-US"/>
        </a:p>
      </dgm:t>
    </dgm:pt>
    <dgm:pt modelId="{76DD71BA-8B5A-43B9-A045-861736C6DC4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Ensure compliance with ACA requirements </a:t>
          </a:r>
        </a:p>
      </dgm:t>
    </dgm:pt>
    <dgm:pt modelId="{7841E992-EB00-4F61-BEBB-D650EF63D3D9}" type="parTrans" cxnId="{5715834C-9A1D-4754-B4E7-7AE51D7D2FC6}">
      <dgm:prSet/>
      <dgm:spPr/>
      <dgm:t>
        <a:bodyPr/>
        <a:lstStyle/>
        <a:p>
          <a:endParaRPr lang="en-US"/>
        </a:p>
      </dgm:t>
    </dgm:pt>
    <dgm:pt modelId="{079049F0-8F5D-4E7D-861B-0BFE171D2B92}" type="sibTrans" cxnId="{5715834C-9A1D-4754-B4E7-7AE51D7D2FC6}">
      <dgm:prSet/>
      <dgm:spPr/>
      <dgm:t>
        <a:bodyPr/>
        <a:lstStyle/>
        <a:p>
          <a:endParaRPr lang="en-US"/>
        </a:p>
      </dgm:t>
    </dgm:pt>
    <dgm:pt modelId="{EB17B440-9B54-4595-95F5-C7D52B7DE74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Conduct campus check ins </a:t>
          </a:r>
        </a:p>
      </dgm:t>
    </dgm:pt>
    <dgm:pt modelId="{0DAD9BD4-36B7-46F1-A110-842A13AD4449}" type="parTrans" cxnId="{ED1EE544-4033-4DAC-A80A-93A1394909AA}">
      <dgm:prSet/>
      <dgm:spPr/>
      <dgm:t>
        <a:bodyPr/>
        <a:lstStyle/>
        <a:p>
          <a:endParaRPr lang="en-US"/>
        </a:p>
      </dgm:t>
    </dgm:pt>
    <dgm:pt modelId="{43FF2EB6-3879-4DD0-BC32-66BD398BC57E}" type="sibTrans" cxnId="{ED1EE544-4033-4DAC-A80A-93A1394909AA}">
      <dgm:prSet/>
      <dgm:spPr/>
      <dgm:t>
        <a:bodyPr/>
        <a:lstStyle/>
        <a:p>
          <a:endParaRPr lang="en-US"/>
        </a:p>
      </dgm:t>
    </dgm:pt>
    <dgm:pt modelId="{F07DE455-A060-4E71-8D2C-45B1FCBBB50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Review fill rates</a:t>
          </a:r>
        </a:p>
      </dgm:t>
    </dgm:pt>
    <dgm:pt modelId="{A316C5A7-2370-42ED-BD23-E45F08DBA8D7}" type="parTrans" cxnId="{1B1ACF82-D11C-428B-B88D-31AAF5A6CEE7}">
      <dgm:prSet/>
      <dgm:spPr/>
      <dgm:t>
        <a:bodyPr/>
        <a:lstStyle/>
        <a:p>
          <a:endParaRPr lang="en-US"/>
        </a:p>
      </dgm:t>
    </dgm:pt>
    <dgm:pt modelId="{3D999F0F-875D-4778-89E2-0F6D3B82E32A}" type="sibTrans" cxnId="{1B1ACF82-D11C-428B-B88D-31AAF5A6CEE7}">
      <dgm:prSet/>
      <dgm:spPr/>
      <dgm:t>
        <a:bodyPr/>
        <a:lstStyle/>
        <a:p>
          <a:endParaRPr lang="en-US"/>
        </a:p>
      </dgm:t>
    </dgm:pt>
    <dgm:pt modelId="{7EFF9C77-8537-4E79-A1D7-704D36085A1C}" type="pres">
      <dgm:prSet presAssocID="{899DD29F-69DC-4F1E-9CD0-322272A78E9C}" presName="root" presStyleCnt="0">
        <dgm:presLayoutVars>
          <dgm:dir/>
          <dgm:resizeHandles val="exact"/>
        </dgm:presLayoutVars>
      </dgm:prSet>
      <dgm:spPr/>
    </dgm:pt>
    <dgm:pt modelId="{7E0F0948-8E5A-40D6-996C-AFDBCD5DF2D9}" type="pres">
      <dgm:prSet presAssocID="{13C1DD32-155B-41A0-983C-D4B7495F0DA1}" presName="compNode" presStyleCnt="0"/>
      <dgm:spPr/>
    </dgm:pt>
    <dgm:pt modelId="{F3056B1B-F6FB-4D89-8FE7-63F69AA065E9}" type="pres">
      <dgm:prSet presAssocID="{13C1DD32-155B-41A0-983C-D4B7495F0DA1}" presName="bgRect" presStyleLbl="bgShp" presStyleIdx="0" presStyleCnt="5"/>
      <dgm:spPr/>
    </dgm:pt>
    <dgm:pt modelId="{41DA95DF-C62A-45BB-9B20-0F480A418845}" type="pres">
      <dgm:prSet presAssocID="{13C1DD32-155B-41A0-983C-D4B7495F0DA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19BDB047-B955-4003-AB0E-A1162EBCA441}" type="pres">
      <dgm:prSet presAssocID="{13C1DD32-155B-41A0-983C-D4B7495F0DA1}" presName="spaceRect" presStyleCnt="0"/>
      <dgm:spPr/>
    </dgm:pt>
    <dgm:pt modelId="{BB4E8192-2302-4BA8-9DB3-B3F850F9114E}" type="pres">
      <dgm:prSet presAssocID="{13C1DD32-155B-41A0-983C-D4B7495F0DA1}" presName="parTx" presStyleLbl="revTx" presStyleIdx="0" presStyleCnt="5">
        <dgm:presLayoutVars>
          <dgm:chMax val="0"/>
          <dgm:chPref val="0"/>
        </dgm:presLayoutVars>
      </dgm:prSet>
      <dgm:spPr/>
    </dgm:pt>
    <dgm:pt modelId="{D6EC9DEE-D486-4418-9C81-982E85AAEB63}" type="pres">
      <dgm:prSet presAssocID="{2157E1A8-53E5-44FE-A210-7E7E63A34437}" presName="sibTrans" presStyleCnt="0"/>
      <dgm:spPr/>
    </dgm:pt>
    <dgm:pt modelId="{87DF385D-6826-40D6-B519-0996F5028431}" type="pres">
      <dgm:prSet presAssocID="{425B43E9-E48C-4067-B148-A090EE6661E1}" presName="compNode" presStyleCnt="0"/>
      <dgm:spPr/>
    </dgm:pt>
    <dgm:pt modelId="{FCDBCC90-BAC8-4357-8CEE-33437D99D0A6}" type="pres">
      <dgm:prSet presAssocID="{425B43E9-E48C-4067-B148-A090EE6661E1}" presName="bgRect" presStyleLbl="bgShp" presStyleIdx="1" presStyleCnt="5"/>
      <dgm:spPr/>
    </dgm:pt>
    <dgm:pt modelId="{82326F4C-87E6-4D41-A661-4D1283FA3806}" type="pres">
      <dgm:prSet presAssocID="{425B43E9-E48C-4067-B148-A090EE6661E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ummingBird"/>
        </a:ext>
      </dgm:extLst>
    </dgm:pt>
    <dgm:pt modelId="{27381E22-00E1-483F-9701-CF304CFD4D91}" type="pres">
      <dgm:prSet presAssocID="{425B43E9-E48C-4067-B148-A090EE6661E1}" presName="spaceRect" presStyleCnt="0"/>
      <dgm:spPr/>
    </dgm:pt>
    <dgm:pt modelId="{423140B2-33D1-4309-8C55-D1EB84F651B3}" type="pres">
      <dgm:prSet presAssocID="{425B43E9-E48C-4067-B148-A090EE6661E1}" presName="parTx" presStyleLbl="revTx" presStyleIdx="1" presStyleCnt="5">
        <dgm:presLayoutVars>
          <dgm:chMax val="0"/>
          <dgm:chPref val="0"/>
        </dgm:presLayoutVars>
      </dgm:prSet>
      <dgm:spPr/>
    </dgm:pt>
    <dgm:pt modelId="{A5C22BEC-16BE-4458-82A8-BED646784268}" type="pres">
      <dgm:prSet presAssocID="{DC879CE5-B555-4E76-969E-AEBCD4EB36DE}" presName="sibTrans" presStyleCnt="0"/>
      <dgm:spPr/>
    </dgm:pt>
    <dgm:pt modelId="{E7ECB382-1CD4-42AB-8415-111B55A65203}" type="pres">
      <dgm:prSet presAssocID="{76DD71BA-8B5A-43B9-A045-861736C6DC4E}" presName="compNode" presStyleCnt="0"/>
      <dgm:spPr/>
    </dgm:pt>
    <dgm:pt modelId="{A14C405B-8C76-4D22-9A6C-C248F9E436FF}" type="pres">
      <dgm:prSet presAssocID="{76DD71BA-8B5A-43B9-A045-861736C6DC4E}" presName="bgRect" presStyleLbl="bgShp" presStyleIdx="2" presStyleCnt="5"/>
      <dgm:spPr/>
    </dgm:pt>
    <dgm:pt modelId="{2D1926DC-3C51-4F2F-A3F2-0BE48E347C50}" type="pres">
      <dgm:prSet presAssocID="{76DD71BA-8B5A-43B9-A045-861736C6DC4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92708BB-2C39-41D0-9037-C1EBCCF980E5}" type="pres">
      <dgm:prSet presAssocID="{76DD71BA-8B5A-43B9-A045-861736C6DC4E}" presName="spaceRect" presStyleCnt="0"/>
      <dgm:spPr/>
    </dgm:pt>
    <dgm:pt modelId="{F0311635-AE6E-45D4-A49F-161715F99CD4}" type="pres">
      <dgm:prSet presAssocID="{76DD71BA-8B5A-43B9-A045-861736C6DC4E}" presName="parTx" presStyleLbl="revTx" presStyleIdx="2" presStyleCnt="5">
        <dgm:presLayoutVars>
          <dgm:chMax val="0"/>
          <dgm:chPref val="0"/>
        </dgm:presLayoutVars>
      </dgm:prSet>
      <dgm:spPr/>
    </dgm:pt>
    <dgm:pt modelId="{EB9705EB-D140-4545-9675-3C93CF1B6DFA}" type="pres">
      <dgm:prSet presAssocID="{079049F0-8F5D-4E7D-861B-0BFE171D2B92}" presName="sibTrans" presStyleCnt="0"/>
      <dgm:spPr/>
    </dgm:pt>
    <dgm:pt modelId="{AEB03150-7DBD-4CBD-ADE6-EBA57F9EA0F4}" type="pres">
      <dgm:prSet presAssocID="{EB17B440-9B54-4595-95F5-C7D52B7DE740}" presName="compNode" presStyleCnt="0"/>
      <dgm:spPr/>
    </dgm:pt>
    <dgm:pt modelId="{DF19B40A-593A-4628-ADE9-8589DAC56264}" type="pres">
      <dgm:prSet presAssocID="{EB17B440-9B54-4595-95F5-C7D52B7DE740}" presName="bgRect" presStyleLbl="bgShp" presStyleIdx="3" presStyleCnt="5"/>
      <dgm:spPr/>
    </dgm:pt>
    <dgm:pt modelId="{D6C8E53E-6127-4E9B-BA5E-241216266FCA}" type="pres">
      <dgm:prSet presAssocID="{EB17B440-9B54-4595-95F5-C7D52B7DE74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CD2455C7-9D5D-4EE3-9777-D9D99FE3CF1C}" type="pres">
      <dgm:prSet presAssocID="{EB17B440-9B54-4595-95F5-C7D52B7DE740}" presName="spaceRect" presStyleCnt="0"/>
      <dgm:spPr/>
    </dgm:pt>
    <dgm:pt modelId="{FD6EB37E-9B99-4CDF-ABEF-94F20B719493}" type="pres">
      <dgm:prSet presAssocID="{EB17B440-9B54-4595-95F5-C7D52B7DE740}" presName="parTx" presStyleLbl="revTx" presStyleIdx="3" presStyleCnt="5">
        <dgm:presLayoutVars>
          <dgm:chMax val="0"/>
          <dgm:chPref val="0"/>
        </dgm:presLayoutVars>
      </dgm:prSet>
      <dgm:spPr/>
    </dgm:pt>
    <dgm:pt modelId="{3E30A435-C0C9-4B91-B187-C6AA43871181}" type="pres">
      <dgm:prSet presAssocID="{43FF2EB6-3879-4DD0-BC32-66BD398BC57E}" presName="sibTrans" presStyleCnt="0"/>
      <dgm:spPr/>
    </dgm:pt>
    <dgm:pt modelId="{18F5F8D3-411C-492E-82DD-7DAA266650CA}" type="pres">
      <dgm:prSet presAssocID="{F07DE455-A060-4E71-8D2C-45B1FCBBB50C}" presName="compNode" presStyleCnt="0"/>
      <dgm:spPr/>
    </dgm:pt>
    <dgm:pt modelId="{E8AEB9B4-8A80-4C86-A228-D7F435FF251D}" type="pres">
      <dgm:prSet presAssocID="{F07DE455-A060-4E71-8D2C-45B1FCBBB50C}" presName="bgRect" presStyleLbl="bgShp" presStyleIdx="4" presStyleCnt="5"/>
      <dgm:spPr/>
    </dgm:pt>
    <dgm:pt modelId="{3E9AFC2C-24C9-421A-B89A-268E15EC6867}" type="pres">
      <dgm:prSet presAssocID="{F07DE455-A060-4E71-8D2C-45B1FCBBB50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EBC310AF-52DF-49E8-A2C8-60554874E2DB}" type="pres">
      <dgm:prSet presAssocID="{F07DE455-A060-4E71-8D2C-45B1FCBBB50C}" presName="spaceRect" presStyleCnt="0"/>
      <dgm:spPr/>
    </dgm:pt>
    <dgm:pt modelId="{A46F637E-F7F8-4F55-8C37-0BBF64CA4A34}" type="pres">
      <dgm:prSet presAssocID="{F07DE455-A060-4E71-8D2C-45B1FCBBB50C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34085540-4037-4938-8B8E-A1FD67F0FD60}" type="presOf" srcId="{76DD71BA-8B5A-43B9-A045-861736C6DC4E}" destId="{F0311635-AE6E-45D4-A49F-161715F99CD4}" srcOrd="0" destOrd="0" presId="urn:microsoft.com/office/officeart/2018/2/layout/IconVerticalSolidList"/>
    <dgm:cxn modelId="{ED1EE544-4033-4DAC-A80A-93A1394909AA}" srcId="{899DD29F-69DC-4F1E-9CD0-322272A78E9C}" destId="{EB17B440-9B54-4595-95F5-C7D52B7DE740}" srcOrd="3" destOrd="0" parTransId="{0DAD9BD4-36B7-46F1-A110-842A13AD4449}" sibTransId="{43FF2EB6-3879-4DD0-BC32-66BD398BC57E}"/>
    <dgm:cxn modelId="{3B4CC448-2214-4E1F-8AE1-E7E648AC3CFE}" type="presOf" srcId="{899DD29F-69DC-4F1E-9CD0-322272A78E9C}" destId="{7EFF9C77-8537-4E79-A1D7-704D36085A1C}" srcOrd="0" destOrd="0" presId="urn:microsoft.com/office/officeart/2018/2/layout/IconVerticalSolidList"/>
    <dgm:cxn modelId="{5715834C-9A1D-4754-B4E7-7AE51D7D2FC6}" srcId="{899DD29F-69DC-4F1E-9CD0-322272A78E9C}" destId="{76DD71BA-8B5A-43B9-A045-861736C6DC4E}" srcOrd="2" destOrd="0" parTransId="{7841E992-EB00-4F61-BEBB-D650EF63D3D9}" sibTransId="{079049F0-8F5D-4E7D-861B-0BFE171D2B92}"/>
    <dgm:cxn modelId="{1B1ACF82-D11C-428B-B88D-31AAF5A6CEE7}" srcId="{899DD29F-69DC-4F1E-9CD0-322272A78E9C}" destId="{F07DE455-A060-4E71-8D2C-45B1FCBBB50C}" srcOrd="4" destOrd="0" parTransId="{A316C5A7-2370-42ED-BD23-E45F08DBA8D7}" sibTransId="{3D999F0F-875D-4778-89E2-0F6D3B82E32A}"/>
    <dgm:cxn modelId="{1BA2838E-476B-4901-A1A7-0B7C1C322EC9}" type="presOf" srcId="{13C1DD32-155B-41A0-983C-D4B7495F0DA1}" destId="{BB4E8192-2302-4BA8-9DB3-B3F850F9114E}" srcOrd="0" destOrd="0" presId="urn:microsoft.com/office/officeart/2018/2/layout/IconVerticalSolidList"/>
    <dgm:cxn modelId="{E5DE5196-F29E-4F2B-8A64-E245E29FF7D6}" type="presOf" srcId="{F07DE455-A060-4E71-8D2C-45B1FCBBB50C}" destId="{A46F637E-F7F8-4F55-8C37-0BBF64CA4A34}" srcOrd="0" destOrd="0" presId="urn:microsoft.com/office/officeart/2018/2/layout/IconVerticalSolidList"/>
    <dgm:cxn modelId="{B981AC96-DCB3-4BFB-A3DE-36DEF819FBF0}" type="presOf" srcId="{EB17B440-9B54-4595-95F5-C7D52B7DE740}" destId="{FD6EB37E-9B99-4CDF-ABEF-94F20B719493}" srcOrd="0" destOrd="0" presId="urn:microsoft.com/office/officeart/2018/2/layout/IconVerticalSolidList"/>
    <dgm:cxn modelId="{4998359D-5B0F-4CF9-B82D-660833656E57}" srcId="{899DD29F-69DC-4F1E-9CD0-322272A78E9C}" destId="{13C1DD32-155B-41A0-983C-D4B7495F0DA1}" srcOrd="0" destOrd="0" parTransId="{B09340C8-5F18-4B97-9F75-EB62FC4DB76B}" sibTransId="{2157E1A8-53E5-44FE-A210-7E7E63A34437}"/>
    <dgm:cxn modelId="{706500B9-F26B-41FB-B609-7CC7C7448AB6}" type="presOf" srcId="{425B43E9-E48C-4067-B148-A090EE6661E1}" destId="{423140B2-33D1-4309-8C55-D1EB84F651B3}" srcOrd="0" destOrd="0" presId="urn:microsoft.com/office/officeart/2018/2/layout/IconVerticalSolidList"/>
    <dgm:cxn modelId="{32563FD4-B5C2-4B0B-8A0B-703D69308C0E}" srcId="{899DD29F-69DC-4F1E-9CD0-322272A78E9C}" destId="{425B43E9-E48C-4067-B148-A090EE6661E1}" srcOrd="1" destOrd="0" parTransId="{46B1198B-F4BA-4540-8007-47F445337592}" sibTransId="{DC879CE5-B555-4E76-969E-AEBCD4EB36DE}"/>
    <dgm:cxn modelId="{7D51ED1A-7180-441E-A3A9-C56324EA081A}" type="presParOf" srcId="{7EFF9C77-8537-4E79-A1D7-704D36085A1C}" destId="{7E0F0948-8E5A-40D6-996C-AFDBCD5DF2D9}" srcOrd="0" destOrd="0" presId="urn:microsoft.com/office/officeart/2018/2/layout/IconVerticalSolidList"/>
    <dgm:cxn modelId="{3B80FB9F-7A9D-41AA-A7F9-8416BEB47449}" type="presParOf" srcId="{7E0F0948-8E5A-40D6-996C-AFDBCD5DF2D9}" destId="{F3056B1B-F6FB-4D89-8FE7-63F69AA065E9}" srcOrd="0" destOrd="0" presId="urn:microsoft.com/office/officeart/2018/2/layout/IconVerticalSolidList"/>
    <dgm:cxn modelId="{112A4FC4-72F3-41B2-848F-EC9A6A8CBD6B}" type="presParOf" srcId="{7E0F0948-8E5A-40D6-996C-AFDBCD5DF2D9}" destId="{41DA95DF-C62A-45BB-9B20-0F480A418845}" srcOrd="1" destOrd="0" presId="urn:microsoft.com/office/officeart/2018/2/layout/IconVerticalSolidList"/>
    <dgm:cxn modelId="{82BD23E4-E433-4476-AE10-284F1F03A06C}" type="presParOf" srcId="{7E0F0948-8E5A-40D6-996C-AFDBCD5DF2D9}" destId="{19BDB047-B955-4003-AB0E-A1162EBCA441}" srcOrd="2" destOrd="0" presId="urn:microsoft.com/office/officeart/2018/2/layout/IconVerticalSolidList"/>
    <dgm:cxn modelId="{1AB15438-1266-4DDC-B71E-5C9F305B388F}" type="presParOf" srcId="{7E0F0948-8E5A-40D6-996C-AFDBCD5DF2D9}" destId="{BB4E8192-2302-4BA8-9DB3-B3F850F9114E}" srcOrd="3" destOrd="0" presId="urn:microsoft.com/office/officeart/2018/2/layout/IconVerticalSolidList"/>
    <dgm:cxn modelId="{28A25B3B-7AA7-400C-AE73-AA1309B748F3}" type="presParOf" srcId="{7EFF9C77-8537-4E79-A1D7-704D36085A1C}" destId="{D6EC9DEE-D486-4418-9C81-982E85AAEB63}" srcOrd="1" destOrd="0" presId="urn:microsoft.com/office/officeart/2018/2/layout/IconVerticalSolidList"/>
    <dgm:cxn modelId="{7C76796F-BD89-478E-9AA1-229C598E9833}" type="presParOf" srcId="{7EFF9C77-8537-4E79-A1D7-704D36085A1C}" destId="{87DF385D-6826-40D6-B519-0996F5028431}" srcOrd="2" destOrd="0" presId="urn:microsoft.com/office/officeart/2018/2/layout/IconVerticalSolidList"/>
    <dgm:cxn modelId="{D25AFC1A-57B9-4C03-96DE-365E52B91575}" type="presParOf" srcId="{87DF385D-6826-40D6-B519-0996F5028431}" destId="{FCDBCC90-BAC8-4357-8CEE-33437D99D0A6}" srcOrd="0" destOrd="0" presId="urn:microsoft.com/office/officeart/2018/2/layout/IconVerticalSolidList"/>
    <dgm:cxn modelId="{F9E7C295-F22F-4F4F-BD95-CC12A6B40157}" type="presParOf" srcId="{87DF385D-6826-40D6-B519-0996F5028431}" destId="{82326F4C-87E6-4D41-A661-4D1283FA3806}" srcOrd="1" destOrd="0" presId="urn:microsoft.com/office/officeart/2018/2/layout/IconVerticalSolidList"/>
    <dgm:cxn modelId="{6B6291CC-B3F2-4DC7-B9B4-F9C5B03FDA85}" type="presParOf" srcId="{87DF385D-6826-40D6-B519-0996F5028431}" destId="{27381E22-00E1-483F-9701-CF304CFD4D91}" srcOrd="2" destOrd="0" presId="urn:microsoft.com/office/officeart/2018/2/layout/IconVerticalSolidList"/>
    <dgm:cxn modelId="{D8B5D58B-9798-45EA-ADF1-0A9D15A56F3B}" type="presParOf" srcId="{87DF385D-6826-40D6-B519-0996F5028431}" destId="{423140B2-33D1-4309-8C55-D1EB84F651B3}" srcOrd="3" destOrd="0" presId="urn:microsoft.com/office/officeart/2018/2/layout/IconVerticalSolidList"/>
    <dgm:cxn modelId="{7794B5A5-EF34-4AA7-898F-856D8C146474}" type="presParOf" srcId="{7EFF9C77-8537-4E79-A1D7-704D36085A1C}" destId="{A5C22BEC-16BE-4458-82A8-BED646784268}" srcOrd="3" destOrd="0" presId="urn:microsoft.com/office/officeart/2018/2/layout/IconVerticalSolidList"/>
    <dgm:cxn modelId="{343E69A2-243E-4D0B-9C3F-33DFA9F5BF21}" type="presParOf" srcId="{7EFF9C77-8537-4E79-A1D7-704D36085A1C}" destId="{E7ECB382-1CD4-42AB-8415-111B55A65203}" srcOrd="4" destOrd="0" presId="urn:microsoft.com/office/officeart/2018/2/layout/IconVerticalSolidList"/>
    <dgm:cxn modelId="{F29CBB2E-3140-41EE-90D4-1CB45078B4EF}" type="presParOf" srcId="{E7ECB382-1CD4-42AB-8415-111B55A65203}" destId="{A14C405B-8C76-4D22-9A6C-C248F9E436FF}" srcOrd="0" destOrd="0" presId="urn:microsoft.com/office/officeart/2018/2/layout/IconVerticalSolidList"/>
    <dgm:cxn modelId="{0B041F46-50BE-4678-BC51-1AEC91CDC511}" type="presParOf" srcId="{E7ECB382-1CD4-42AB-8415-111B55A65203}" destId="{2D1926DC-3C51-4F2F-A3F2-0BE48E347C50}" srcOrd="1" destOrd="0" presId="urn:microsoft.com/office/officeart/2018/2/layout/IconVerticalSolidList"/>
    <dgm:cxn modelId="{CAD577CC-718C-459C-A433-F020E6CB7B69}" type="presParOf" srcId="{E7ECB382-1CD4-42AB-8415-111B55A65203}" destId="{292708BB-2C39-41D0-9037-C1EBCCF980E5}" srcOrd="2" destOrd="0" presId="urn:microsoft.com/office/officeart/2018/2/layout/IconVerticalSolidList"/>
    <dgm:cxn modelId="{8C4EC7C4-EA2A-4557-86E5-3466E3A1B9CB}" type="presParOf" srcId="{E7ECB382-1CD4-42AB-8415-111B55A65203}" destId="{F0311635-AE6E-45D4-A49F-161715F99CD4}" srcOrd="3" destOrd="0" presId="urn:microsoft.com/office/officeart/2018/2/layout/IconVerticalSolidList"/>
    <dgm:cxn modelId="{1894ADBA-145B-4D45-8D9A-98BB0B291BA8}" type="presParOf" srcId="{7EFF9C77-8537-4E79-A1D7-704D36085A1C}" destId="{EB9705EB-D140-4545-9675-3C93CF1B6DFA}" srcOrd="5" destOrd="0" presId="urn:microsoft.com/office/officeart/2018/2/layout/IconVerticalSolidList"/>
    <dgm:cxn modelId="{321042A4-5819-4503-9A8B-B239A894C3C3}" type="presParOf" srcId="{7EFF9C77-8537-4E79-A1D7-704D36085A1C}" destId="{AEB03150-7DBD-4CBD-ADE6-EBA57F9EA0F4}" srcOrd="6" destOrd="0" presId="urn:microsoft.com/office/officeart/2018/2/layout/IconVerticalSolidList"/>
    <dgm:cxn modelId="{5A1FE379-CE8D-41E1-A09F-E1E74B5FA5ED}" type="presParOf" srcId="{AEB03150-7DBD-4CBD-ADE6-EBA57F9EA0F4}" destId="{DF19B40A-593A-4628-ADE9-8589DAC56264}" srcOrd="0" destOrd="0" presId="urn:microsoft.com/office/officeart/2018/2/layout/IconVerticalSolidList"/>
    <dgm:cxn modelId="{A543452A-C144-4D78-9024-1FBC385C5B7D}" type="presParOf" srcId="{AEB03150-7DBD-4CBD-ADE6-EBA57F9EA0F4}" destId="{D6C8E53E-6127-4E9B-BA5E-241216266FCA}" srcOrd="1" destOrd="0" presId="urn:microsoft.com/office/officeart/2018/2/layout/IconVerticalSolidList"/>
    <dgm:cxn modelId="{3AB1E7CE-0C95-4EF9-B74A-26FD1AC9D529}" type="presParOf" srcId="{AEB03150-7DBD-4CBD-ADE6-EBA57F9EA0F4}" destId="{CD2455C7-9D5D-4EE3-9777-D9D99FE3CF1C}" srcOrd="2" destOrd="0" presId="urn:microsoft.com/office/officeart/2018/2/layout/IconVerticalSolidList"/>
    <dgm:cxn modelId="{DA18599D-1BF0-4EAC-BB92-41CA0B654583}" type="presParOf" srcId="{AEB03150-7DBD-4CBD-ADE6-EBA57F9EA0F4}" destId="{FD6EB37E-9B99-4CDF-ABEF-94F20B719493}" srcOrd="3" destOrd="0" presId="urn:microsoft.com/office/officeart/2018/2/layout/IconVerticalSolidList"/>
    <dgm:cxn modelId="{8A0E477A-18CF-4BF9-A0E1-92123AAA2AE9}" type="presParOf" srcId="{7EFF9C77-8537-4E79-A1D7-704D36085A1C}" destId="{3E30A435-C0C9-4B91-B187-C6AA43871181}" srcOrd="7" destOrd="0" presId="urn:microsoft.com/office/officeart/2018/2/layout/IconVerticalSolidList"/>
    <dgm:cxn modelId="{5017A36D-2C79-482A-AB99-FCC4D576D9E5}" type="presParOf" srcId="{7EFF9C77-8537-4E79-A1D7-704D36085A1C}" destId="{18F5F8D3-411C-492E-82DD-7DAA266650CA}" srcOrd="8" destOrd="0" presId="urn:microsoft.com/office/officeart/2018/2/layout/IconVerticalSolidList"/>
    <dgm:cxn modelId="{67838208-07EE-44DE-AD79-3DAC729B8D6E}" type="presParOf" srcId="{18F5F8D3-411C-492E-82DD-7DAA266650CA}" destId="{E8AEB9B4-8A80-4C86-A228-D7F435FF251D}" srcOrd="0" destOrd="0" presId="urn:microsoft.com/office/officeart/2018/2/layout/IconVerticalSolidList"/>
    <dgm:cxn modelId="{457445A4-7196-402A-9F80-19C96D91164F}" type="presParOf" srcId="{18F5F8D3-411C-492E-82DD-7DAA266650CA}" destId="{3E9AFC2C-24C9-421A-B89A-268E15EC6867}" srcOrd="1" destOrd="0" presId="urn:microsoft.com/office/officeart/2018/2/layout/IconVerticalSolidList"/>
    <dgm:cxn modelId="{358BE34A-4037-44B0-86FB-94C9B099FE3D}" type="presParOf" srcId="{18F5F8D3-411C-492E-82DD-7DAA266650CA}" destId="{EBC310AF-52DF-49E8-A2C8-60554874E2DB}" srcOrd="2" destOrd="0" presId="urn:microsoft.com/office/officeart/2018/2/layout/IconVerticalSolidList"/>
    <dgm:cxn modelId="{F8DF04FE-0212-444C-9775-F01492C8982B}" type="presParOf" srcId="{18F5F8D3-411C-492E-82DD-7DAA266650CA}" destId="{A46F637E-F7F8-4F55-8C37-0BBF64CA4A3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DC756A-0FF3-4E50-80D7-7ECBD5E3B9C7}">
      <dsp:nvSpPr>
        <dsp:cNvPr id="0" name=""/>
        <dsp:cNvSpPr/>
      </dsp:nvSpPr>
      <dsp:spPr>
        <a:xfrm>
          <a:off x="408789" y="932526"/>
          <a:ext cx="662871" cy="6628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D9E1B5-2C70-468B-91E6-35D92B103605}">
      <dsp:nvSpPr>
        <dsp:cNvPr id="0" name=""/>
        <dsp:cNvSpPr/>
      </dsp:nvSpPr>
      <dsp:spPr>
        <a:xfrm>
          <a:off x="3701" y="1816420"/>
          <a:ext cx="1473046" cy="589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Conduct interviews and make job offers</a:t>
          </a:r>
        </a:p>
      </dsp:txBody>
      <dsp:txXfrm>
        <a:off x="3701" y="1816420"/>
        <a:ext cx="1473046" cy="589218"/>
      </dsp:txXfrm>
    </dsp:sp>
    <dsp:sp modelId="{45E2EA28-88F6-4C61-908F-9C536881EBFE}">
      <dsp:nvSpPr>
        <dsp:cNvPr id="0" name=""/>
        <dsp:cNvSpPr/>
      </dsp:nvSpPr>
      <dsp:spPr>
        <a:xfrm>
          <a:off x="2139619" y="932526"/>
          <a:ext cx="662871" cy="6628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69E6D2-B15F-4CBF-AA88-810C68069D72}">
      <dsp:nvSpPr>
        <dsp:cNvPr id="0" name=""/>
        <dsp:cNvSpPr/>
      </dsp:nvSpPr>
      <dsp:spPr>
        <a:xfrm>
          <a:off x="1734531" y="1816420"/>
          <a:ext cx="1473046" cy="589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Onboard new hires</a:t>
          </a:r>
        </a:p>
      </dsp:txBody>
      <dsp:txXfrm>
        <a:off x="1734531" y="1816420"/>
        <a:ext cx="1473046" cy="589218"/>
      </dsp:txXfrm>
    </dsp:sp>
    <dsp:sp modelId="{FE666C39-53C7-4756-A4F2-1DD94E53E241}">
      <dsp:nvSpPr>
        <dsp:cNvPr id="0" name=""/>
        <dsp:cNvSpPr/>
      </dsp:nvSpPr>
      <dsp:spPr>
        <a:xfrm>
          <a:off x="3870449" y="932526"/>
          <a:ext cx="662871" cy="6628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6D131F-0247-45F3-A080-F42F9492918D}">
      <dsp:nvSpPr>
        <dsp:cNvPr id="0" name=""/>
        <dsp:cNvSpPr/>
      </dsp:nvSpPr>
      <dsp:spPr>
        <a:xfrm>
          <a:off x="3465361" y="1816420"/>
          <a:ext cx="1473046" cy="589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Attend Fall college/university job fairs</a:t>
          </a:r>
        </a:p>
      </dsp:txBody>
      <dsp:txXfrm>
        <a:off x="3465361" y="1816420"/>
        <a:ext cx="1473046" cy="589218"/>
      </dsp:txXfrm>
    </dsp:sp>
    <dsp:sp modelId="{812EF337-2627-4EFB-8EE9-A2D3846BA9CE}">
      <dsp:nvSpPr>
        <dsp:cNvPr id="0" name=""/>
        <dsp:cNvSpPr/>
      </dsp:nvSpPr>
      <dsp:spPr>
        <a:xfrm>
          <a:off x="5601279" y="932526"/>
          <a:ext cx="662871" cy="6628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B36132-EAE0-43EA-AED3-6151A8E8D1FB}">
      <dsp:nvSpPr>
        <dsp:cNvPr id="0" name=""/>
        <dsp:cNvSpPr/>
      </dsp:nvSpPr>
      <dsp:spPr>
        <a:xfrm>
          <a:off x="5196191" y="1816420"/>
          <a:ext cx="1473046" cy="589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Ensure compliance with ACA requirements </a:t>
          </a:r>
        </a:p>
      </dsp:txBody>
      <dsp:txXfrm>
        <a:off x="5196191" y="1816420"/>
        <a:ext cx="1473046" cy="589218"/>
      </dsp:txXfrm>
    </dsp:sp>
    <dsp:sp modelId="{7266273D-971D-486A-905B-0CE38FE21C43}">
      <dsp:nvSpPr>
        <dsp:cNvPr id="0" name=""/>
        <dsp:cNvSpPr/>
      </dsp:nvSpPr>
      <dsp:spPr>
        <a:xfrm>
          <a:off x="7332109" y="932526"/>
          <a:ext cx="662871" cy="66287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D35A99-7D6F-4A95-A9C1-FBF0BB7DA268}">
      <dsp:nvSpPr>
        <dsp:cNvPr id="0" name=""/>
        <dsp:cNvSpPr/>
      </dsp:nvSpPr>
      <dsp:spPr>
        <a:xfrm>
          <a:off x="6927021" y="1816420"/>
          <a:ext cx="1473046" cy="589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Conduct campus check ins </a:t>
          </a:r>
        </a:p>
      </dsp:txBody>
      <dsp:txXfrm>
        <a:off x="6927021" y="1816420"/>
        <a:ext cx="1473046" cy="589218"/>
      </dsp:txXfrm>
    </dsp:sp>
    <dsp:sp modelId="{9CD5D737-A0BC-4772-A5E5-DFC7F5CBA0EF}">
      <dsp:nvSpPr>
        <dsp:cNvPr id="0" name=""/>
        <dsp:cNvSpPr/>
      </dsp:nvSpPr>
      <dsp:spPr>
        <a:xfrm>
          <a:off x="9062939" y="932526"/>
          <a:ext cx="662871" cy="66287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17BCFA-346B-4B08-A9E6-8272FA27D8C5}">
      <dsp:nvSpPr>
        <dsp:cNvPr id="0" name=""/>
        <dsp:cNvSpPr/>
      </dsp:nvSpPr>
      <dsp:spPr>
        <a:xfrm>
          <a:off x="8657851" y="1816420"/>
          <a:ext cx="1473046" cy="589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Review fill rates</a:t>
          </a:r>
        </a:p>
      </dsp:txBody>
      <dsp:txXfrm>
        <a:off x="8657851" y="1816420"/>
        <a:ext cx="1473046" cy="5892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A5C91F-F160-4CA3-95FA-65F675CF016D}">
      <dsp:nvSpPr>
        <dsp:cNvPr id="0" name=""/>
        <dsp:cNvSpPr/>
      </dsp:nvSpPr>
      <dsp:spPr>
        <a:xfrm>
          <a:off x="872916" y="105516"/>
          <a:ext cx="932276" cy="9322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0348E-E6B4-4596-A16C-6C39C0E19CC4}">
      <dsp:nvSpPr>
        <dsp:cNvPr id="0" name=""/>
        <dsp:cNvSpPr/>
      </dsp:nvSpPr>
      <dsp:spPr>
        <a:xfrm>
          <a:off x="7231" y="1133242"/>
          <a:ext cx="2663646" cy="399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Educator job fairs</a:t>
          </a:r>
        </a:p>
      </dsp:txBody>
      <dsp:txXfrm>
        <a:off x="7231" y="1133242"/>
        <a:ext cx="2663646" cy="399546"/>
      </dsp:txXfrm>
    </dsp:sp>
    <dsp:sp modelId="{1D5E86E7-F2BD-4FCE-BBE8-DD04F261FA74}">
      <dsp:nvSpPr>
        <dsp:cNvPr id="0" name=""/>
        <dsp:cNvSpPr/>
      </dsp:nvSpPr>
      <dsp:spPr>
        <a:xfrm>
          <a:off x="7231" y="1577184"/>
          <a:ext cx="2663646" cy="748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* College / University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  * “Other” Majors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* Regional offices</a:t>
          </a:r>
        </a:p>
      </dsp:txBody>
      <dsp:txXfrm>
        <a:off x="7231" y="1577184"/>
        <a:ext cx="2663646" cy="748090"/>
      </dsp:txXfrm>
    </dsp:sp>
    <dsp:sp modelId="{6F9065DC-54B7-443C-B419-F30A17D5C33E}">
      <dsp:nvSpPr>
        <dsp:cNvPr id="0" name=""/>
        <dsp:cNvSpPr/>
      </dsp:nvSpPr>
      <dsp:spPr>
        <a:xfrm>
          <a:off x="4002700" y="105516"/>
          <a:ext cx="932276" cy="9322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C2A229-FBB4-4F34-9E4C-DC204F8B7D30}">
      <dsp:nvSpPr>
        <dsp:cNvPr id="0" name=""/>
        <dsp:cNvSpPr/>
      </dsp:nvSpPr>
      <dsp:spPr>
        <a:xfrm>
          <a:off x="3129131" y="1184112"/>
          <a:ext cx="2663646" cy="1007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 dirty="0"/>
            <a:t>Dept of Labor / Unemployment Offices /Workforce Commission</a:t>
          </a:r>
        </a:p>
      </dsp:txBody>
      <dsp:txXfrm>
        <a:off x="3129131" y="1184112"/>
        <a:ext cx="2663646" cy="1007257"/>
      </dsp:txXfrm>
    </dsp:sp>
    <dsp:sp modelId="{C03FC0B1-A80D-43F3-BC1A-9E850B8437C6}">
      <dsp:nvSpPr>
        <dsp:cNvPr id="0" name=""/>
        <dsp:cNvSpPr/>
      </dsp:nvSpPr>
      <dsp:spPr>
        <a:xfrm>
          <a:off x="3137015" y="1577184"/>
          <a:ext cx="2663646" cy="748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878A18-E07C-4124-A0CC-85B6DA76E7C7}">
      <dsp:nvSpPr>
        <dsp:cNvPr id="0" name=""/>
        <dsp:cNvSpPr/>
      </dsp:nvSpPr>
      <dsp:spPr>
        <a:xfrm>
          <a:off x="7132485" y="105516"/>
          <a:ext cx="932276" cy="9322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D909D7-475C-4979-9EA6-87701E2A592E}">
      <dsp:nvSpPr>
        <dsp:cNvPr id="0" name=""/>
        <dsp:cNvSpPr/>
      </dsp:nvSpPr>
      <dsp:spPr>
        <a:xfrm>
          <a:off x="6266800" y="1133242"/>
          <a:ext cx="2663646" cy="399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 dirty="0"/>
            <a:t>Veterans Affairs</a:t>
          </a:r>
        </a:p>
      </dsp:txBody>
      <dsp:txXfrm>
        <a:off x="6266800" y="1133242"/>
        <a:ext cx="2663646" cy="399546"/>
      </dsp:txXfrm>
    </dsp:sp>
    <dsp:sp modelId="{A0253F47-67DF-4A04-876B-06036D1C004D}">
      <dsp:nvSpPr>
        <dsp:cNvPr id="0" name=""/>
        <dsp:cNvSpPr/>
      </dsp:nvSpPr>
      <dsp:spPr>
        <a:xfrm>
          <a:off x="6266800" y="1577184"/>
          <a:ext cx="2663646" cy="748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056B1B-F6FB-4D89-8FE7-63F69AA065E9}">
      <dsp:nvSpPr>
        <dsp:cNvPr id="0" name=""/>
        <dsp:cNvSpPr/>
      </dsp:nvSpPr>
      <dsp:spPr>
        <a:xfrm>
          <a:off x="0" y="2811"/>
          <a:ext cx="9613900" cy="59887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DA95DF-C62A-45BB-9B20-0F480A418845}">
      <dsp:nvSpPr>
        <dsp:cNvPr id="0" name=""/>
        <dsp:cNvSpPr/>
      </dsp:nvSpPr>
      <dsp:spPr>
        <a:xfrm>
          <a:off x="181159" y="137558"/>
          <a:ext cx="329380" cy="3293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4E8192-2302-4BA8-9DB3-B3F850F9114E}">
      <dsp:nvSpPr>
        <dsp:cNvPr id="0" name=""/>
        <dsp:cNvSpPr/>
      </dsp:nvSpPr>
      <dsp:spPr>
        <a:xfrm>
          <a:off x="691698" y="2811"/>
          <a:ext cx="8922201" cy="598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381" tIns="63381" rIns="63381" bIns="6338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Conduct interviews and make job offers (as needed)</a:t>
          </a:r>
        </a:p>
      </dsp:txBody>
      <dsp:txXfrm>
        <a:off x="691698" y="2811"/>
        <a:ext cx="8922201" cy="598873"/>
      </dsp:txXfrm>
    </dsp:sp>
    <dsp:sp modelId="{FCDBCC90-BAC8-4357-8CEE-33437D99D0A6}">
      <dsp:nvSpPr>
        <dsp:cNvPr id="0" name=""/>
        <dsp:cNvSpPr/>
      </dsp:nvSpPr>
      <dsp:spPr>
        <a:xfrm>
          <a:off x="0" y="751403"/>
          <a:ext cx="9613900" cy="59887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326F4C-87E6-4D41-A661-4D1283FA3806}">
      <dsp:nvSpPr>
        <dsp:cNvPr id="0" name=""/>
        <dsp:cNvSpPr/>
      </dsp:nvSpPr>
      <dsp:spPr>
        <a:xfrm>
          <a:off x="181159" y="886149"/>
          <a:ext cx="329380" cy="3293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3140B2-33D1-4309-8C55-D1EB84F651B3}">
      <dsp:nvSpPr>
        <dsp:cNvPr id="0" name=""/>
        <dsp:cNvSpPr/>
      </dsp:nvSpPr>
      <dsp:spPr>
        <a:xfrm>
          <a:off x="691698" y="751403"/>
          <a:ext cx="8922201" cy="598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381" tIns="63381" rIns="63381" bIns="6338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Onboard new hires (as needed)</a:t>
          </a:r>
        </a:p>
      </dsp:txBody>
      <dsp:txXfrm>
        <a:off x="691698" y="751403"/>
        <a:ext cx="8922201" cy="598873"/>
      </dsp:txXfrm>
    </dsp:sp>
    <dsp:sp modelId="{A14C405B-8C76-4D22-9A6C-C248F9E436FF}">
      <dsp:nvSpPr>
        <dsp:cNvPr id="0" name=""/>
        <dsp:cNvSpPr/>
      </dsp:nvSpPr>
      <dsp:spPr>
        <a:xfrm>
          <a:off x="0" y="1499994"/>
          <a:ext cx="9613900" cy="59887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1926DC-3C51-4F2F-A3F2-0BE48E347C50}">
      <dsp:nvSpPr>
        <dsp:cNvPr id="0" name=""/>
        <dsp:cNvSpPr/>
      </dsp:nvSpPr>
      <dsp:spPr>
        <a:xfrm>
          <a:off x="181159" y="1634741"/>
          <a:ext cx="329380" cy="3293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311635-AE6E-45D4-A49F-161715F99CD4}">
      <dsp:nvSpPr>
        <dsp:cNvPr id="0" name=""/>
        <dsp:cNvSpPr/>
      </dsp:nvSpPr>
      <dsp:spPr>
        <a:xfrm>
          <a:off x="691698" y="1499994"/>
          <a:ext cx="8922201" cy="598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381" tIns="63381" rIns="63381" bIns="6338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Ensure compliance with ACA requirements </a:t>
          </a:r>
        </a:p>
      </dsp:txBody>
      <dsp:txXfrm>
        <a:off x="691698" y="1499994"/>
        <a:ext cx="8922201" cy="598873"/>
      </dsp:txXfrm>
    </dsp:sp>
    <dsp:sp modelId="{DF19B40A-593A-4628-ADE9-8589DAC56264}">
      <dsp:nvSpPr>
        <dsp:cNvPr id="0" name=""/>
        <dsp:cNvSpPr/>
      </dsp:nvSpPr>
      <dsp:spPr>
        <a:xfrm>
          <a:off x="0" y="2248586"/>
          <a:ext cx="9613900" cy="59887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C8E53E-6127-4E9B-BA5E-241216266FCA}">
      <dsp:nvSpPr>
        <dsp:cNvPr id="0" name=""/>
        <dsp:cNvSpPr/>
      </dsp:nvSpPr>
      <dsp:spPr>
        <a:xfrm>
          <a:off x="181159" y="2383332"/>
          <a:ext cx="329380" cy="3293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6EB37E-9B99-4CDF-ABEF-94F20B719493}">
      <dsp:nvSpPr>
        <dsp:cNvPr id="0" name=""/>
        <dsp:cNvSpPr/>
      </dsp:nvSpPr>
      <dsp:spPr>
        <a:xfrm>
          <a:off x="691698" y="2248586"/>
          <a:ext cx="8922201" cy="598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381" tIns="63381" rIns="63381" bIns="6338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Conduct campus check ins </a:t>
          </a:r>
        </a:p>
      </dsp:txBody>
      <dsp:txXfrm>
        <a:off x="691698" y="2248586"/>
        <a:ext cx="8922201" cy="598873"/>
      </dsp:txXfrm>
    </dsp:sp>
    <dsp:sp modelId="{E8AEB9B4-8A80-4C86-A228-D7F435FF251D}">
      <dsp:nvSpPr>
        <dsp:cNvPr id="0" name=""/>
        <dsp:cNvSpPr/>
      </dsp:nvSpPr>
      <dsp:spPr>
        <a:xfrm>
          <a:off x="0" y="2997178"/>
          <a:ext cx="9613900" cy="59887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9AFC2C-24C9-421A-B89A-268E15EC6867}">
      <dsp:nvSpPr>
        <dsp:cNvPr id="0" name=""/>
        <dsp:cNvSpPr/>
      </dsp:nvSpPr>
      <dsp:spPr>
        <a:xfrm>
          <a:off x="181159" y="3131924"/>
          <a:ext cx="329380" cy="32938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6F637E-F7F8-4F55-8C37-0BBF64CA4A34}">
      <dsp:nvSpPr>
        <dsp:cNvPr id="0" name=""/>
        <dsp:cNvSpPr/>
      </dsp:nvSpPr>
      <dsp:spPr>
        <a:xfrm>
          <a:off x="691698" y="2997178"/>
          <a:ext cx="8922201" cy="598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381" tIns="63381" rIns="63381" bIns="6338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Review fill rates</a:t>
          </a:r>
        </a:p>
      </dsp:txBody>
      <dsp:txXfrm>
        <a:off x="691698" y="2997178"/>
        <a:ext cx="8922201" cy="5988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422EA-ADB9-49A4-AABB-A443377C9820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108B3-DAD6-4225-88C0-D40402E7E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70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162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7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41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48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3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08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89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0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94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2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5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41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2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12CEC-BC58-59D7-E4B7-B958AF8FE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8483BB-BAA5-F579-A7DB-21A083806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EA0C1-89DC-9126-2576-E7D7B5881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12291-2DA7-50D2-849E-619896CAE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BF50D-3C6B-C0FD-B8CE-5B784A3F4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16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DCFA4-ADEA-4005-EE35-4E21907DD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E253E-2B8A-3315-E728-0571B0BB0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85F-113C-5D65-740A-1AC49B4F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7C91-2959-FA3A-173B-0AB376EEF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3D325-49C2-A69B-B025-B3699CC3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25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5C641-EFA2-0620-0BD4-86F86CB31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E7948-CA6B-79F9-4B81-7A0B2F165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77270-BC64-8320-2D13-ECEB2166C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B866A-468D-27D5-082E-50DC3F68F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00A36-64AA-8415-C2F8-81CCAA081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72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2D967-E33D-675E-18C4-E1017BACF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E14E6-A5B5-EC27-290B-8AAC7A6E18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136BE-CA78-C39F-423E-83650C41D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01B11C-0FFB-BB8E-4E2F-E615C0AC3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C8D33F-430C-EAF4-9500-0202908EC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6FB34-B29C-4E05-9E3D-8DF0A9AA6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445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0CC98-D61E-3C71-BF14-81B4D6572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534BF-F98A-76B5-EC4D-7A6F6D422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69035-DDDE-36E7-3858-353C8B068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6E7B05-89D0-9FC8-6A57-BF2C4A6F7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7EC100-06DB-BA74-6725-A67066DD80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5F7400-A216-C20C-A8EC-BD5B20F40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72A0-B47F-8FAE-E424-156BA353A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03C5C8-D283-0C0A-F5DD-332F2DB6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36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F8C8F-782B-2B99-E6E3-77FEF4923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230147-2630-4E50-8E26-01E2D4B9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1A5DAA-ECB7-44D3-4BA5-A6F9A9C6F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892CE-D4F2-F320-A7F3-7F6A24CE1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54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64C310-4A8F-143E-A6E9-E112EF0C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F4B75E-8A3B-7A9D-21BA-F4EB81439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2B473-6EB5-A021-1421-AB893641A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69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E3C8B-1518-78EA-EDE0-A001401DF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A0C45-15F9-B803-D05F-56C2C84BC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5BBAE-CC0F-6B6C-1FF7-26FCFDFC9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4A33F-6471-DFB8-B1F5-70B6F2642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A224F-0A38-313E-3C0E-9ADCEDF9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32394-5CDF-5D93-A13D-D5FCCC9C9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466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67E5F-75C5-0AAE-5C32-149CB6998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B5EE93-CBE2-743D-BDAD-30A36726B0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D0E464-05FC-4290-DCB1-EDA9411D0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E6A39-8B4B-CB92-20BD-89D8653EA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A8E760-0676-7763-1672-8FFD3DA0F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C8255-D085-5FAC-ADC0-A63C490F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16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DE45C10-227D-42DF-A888-EEFD3784F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14944-8898-48BC-AE6F-065DA7BBB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53567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D3997-4416-7CB7-2A1C-2FFF6A84F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841641-464D-31E7-1CFA-AB76DAA7E2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06412-AE5E-FA27-3171-5E1332692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0D5E9-5151-3C12-9D34-64FFE05D7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8FF44-3FFE-1CFC-DA5B-1CEE8A7B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29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87435A-B454-6550-30D2-8C6522E19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1E392-995D-FA9B-4D2D-4F36D5E08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98951-F056-E7E1-23F8-31FCEBA13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A4BBF-6997-2097-AD46-857375951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BC036-8131-1528-3753-CA8966AA0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5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Date Placeholder 29">
            <a:extLst>
              <a:ext uri="{FF2B5EF4-FFF2-40B4-BE49-F238E27FC236}">
                <a16:creationId xmlns:a16="http://schemas.microsoft.com/office/drawing/2014/main" id="{4EA703CE-7BF7-A80B-C8C2-8832C90D3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96E78-6142-4DB6-90A6-6AA43604AFD4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3" name="Footer Placeholder 18">
            <a:extLst>
              <a:ext uri="{FF2B5EF4-FFF2-40B4-BE49-F238E27FC236}">
                <a16:creationId xmlns:a16="http://schemas.microsoft.com/office/drawing/2014/main" id="{5CAA166F-EE33-3C4E-5A79-56921806A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6">
            <a:extLst>
              <a:ext uri="{FF2B5EF4-FFF2-40B4-BE49-F238E27FC236}">
                <a16:creationId xmlns:a16="http://schemas.microsoft.com/office/drawing/2014/main" id="{D5BC3D92-77F0-F9B9-50B3-41377437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497219E0-7D2C-48CA-8559-158A29235E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8382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AC854E3B-2E77-5F5C-1201-78C7E2E37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0700E-4C67-43D3-BF3B-C790991FE669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73C801BE-063C-8B72-0788-42B9CE845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8F07E795-0B19-BF99-1F14-8E4C16D7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5D1F37-90C8-4B74-937E-E1CD45DFC9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1231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1DE57-4068-BF35-75C7-56A0AC5C3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12EF4-0B12-4E17-8E18-ABFBD0095705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A0C68-CB3F-BC6A-E3AF-D7D19146A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3E6E2-A02C-801F-5A3B-6CD9A0619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1D20BE14-5190-47D1-BA34-192B531FC2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837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26CF90AA-2D68-90A4-B6EB-DC7B55069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63D6E-B99D-474E-B7E3-17E08139DA07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F3947B0C-3B9A-6C3B-35B7-865D027DB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8A51C94D-DDEC-24F6-66B8-F834B215E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83A5CC-CDF8-46F8-8D3B-306340DC61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3476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370BF9DB-7163-75AB-742E-8775ADADF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5978D-902E-435C-A89B-1CFF568C424F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id="{EE08F419-737C-0C47-456B-C5EC98E66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id="{69802977-08DD-CB0C-4251-2950162F7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4FF62C-B6BB-4275-9D72-3E94026DDD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2614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id="{5366B937-D38E-75DB-763E-5FDD591F2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0CA3A-199A-47BE-A20A-BD456AD658AD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id="{41AE1E0C-84A8-B0FD-3F3E-E2F5AC11A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3308EC7A-C9B3-D273-8A4D-1B53D882F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8ABA1-1CE4-42B2-B896-2B32064992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9040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6D7C7E1E-F303-BD42-4A3E-C38E5A53C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A37A8-8AD4-4DC6-907E-58BAA84FE551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id="{E979A1CC-2942-7925-1F4A-E9BEF10E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91CE9D03-D021-86B1-7E6F-09B53A5F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BEDD9-38E8-4C0B-8A6E-5D624F6F28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56640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AE5C40DF-394F-B3B4-966F-C0EF4CE25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F9DAA-F9FD-458C-9C07-8D72C83BE4C1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F0F56A19-12CF-0B8C-B415-DE4FA7E0B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59A151EF-76AF-F7BE-7A4E-23F357DBB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AE352F-FEB7-43BC-89E7-7ECD22197C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7622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960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>
            <a:extLst>
              <a:ext uri="{FF2B5EF4-FFF2-40B4-BE49-F238E27FC236}">
                <a16:creationId xmlns:a16="http://schemas.microsoft.com/office/drawing/2014/main" id="{B2E47026-99A0-0CDC-0529-35FF1852062F}"/>
              </a:ext>
            </a:extLst>
          </p:cNvPr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D0A85EB4-80DA-CB26-356F-1A1BAC0032F3}"/>
              </a:ext>
            </a:extLst>
          </p:cNvPr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300FD3F2-EBA8-53BD-C6AA-C20BB5695DAA}"/>
              </a:ext>
            </a:extLst>
          </p:cNvPr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BDC357E9-38C1-00BC-FDB8-7FA59FAEF503}"/>
              </a:ext>
            </a:extLst>
          </p:cNvPr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480C021B-6BCA-BB9F-6467-68735E82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36969-74B5-4365-B424-26C5C50EE78F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07D28015-0FA2-C017-392E-7A6266C8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D5BC1AFD-4ADC-5276-D745-5CD957740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CA0405CD-6E82-4318-9CDF-5F21080CBB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88660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9FC96E58-9889-A778-5104-534458D42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A5B4A-EDBB-4852-AEE1-D487F18851F2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C93A8174-DD82-A32D-CB40-7E75F4DA5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3D2D6ECA-BF81-5A0A-79D6-77AD65FCC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6851B2-C2D7-498F-94E4-5A87105B27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55240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8F09E487-3CFB-8600-DCD5-38A8033F5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3396B-BAAD-49F4-8CDA-D128AA8C8F74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D34201AD-CD67-0138-CAE0-FF13A0650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47AE8AFB-D0AA-72C3-80F9-9638CF9FB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D95BD2-4B51-41FD-9C74-2A67F06E7E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3632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962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899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857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578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410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436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928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445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462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978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419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83030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280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718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040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159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8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26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38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00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72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278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034066-0799-9CFB-8991-480399EE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0A1C9-0DF4-5A45-C41B-AA22D712F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34E2A-87DC-6999-97B9-03A59E425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A5CD0-A886-CC11-7390-F3F7B5D4D6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5FBD1-41FD-1A9E-2899-B706A64C91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7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0B130E8B-BB9F-47F3-2174-E04666AF9775}"/>
              </a:ext>
            </a:extLst>
          </p:cNvPr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D72B046-6584-DDF0-D5E2-C6F81E5CE4EB}"/>
              </a:ext>
            </a:extLst>
          </p:cNvPr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028" name="Title Placeholder 8">
            <a:extLst>
              <a:ext uri="{FF2B5EF4-FFF2-40B4-BE49-F238E27FC236}">
                <a16:creationId xmlns:a16="http://schemas.microsoft.com/office/drawing/2014/main" id="{89CC7AAE-FCD7-583F-94D9-8D725573A7D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>
            <a:extLst>
              <a:ext uri="{FF2B5EF4-FFF2-40B4-BE49-F238E27FC236}">
                <a16:creationId xmlns:a16="http://schemas.microsoft.com/office/drawing/2014/main" id="{4A80EE51-456D-444B-3017-BE1547C2BD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2B9F1B9-5399-A8B9-03C3-F35745CAB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879AD35-BF88-461B-973D-886F7717F436}" type="datetimeFigureOut">
              <a:rPr lang="en-US"/>
              <a:pPr>
                <a:defRPr/>
              </a:pPr>
              <a:t>10/8/2024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13820735-EAB6-38BD-04A6-DC0DAC0E0F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C099D50-961F-D027-D0F9-C09CB1646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</a:defRPr>
            </a:lvl1pPr>
          </a:lstStyle>
          <a:p>
            <a:fld id="{AC29F0BB-8634-40DE-ABAB-852C36B4CE75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33" name="Group 1">
            <a:extLst>
              <a:ext uri="{FF2B5EF4-FFF2-40B4-BE49-F238E27FC236}">
                <a16:creationId xmlns:a16="http://schemas.microsoft.com/office/drawing/2014/main" id="{4F92A3AD-90EF-3F84-2B6B-07575A9AD78E}"/>
              </a:ext>
            </a:extLst>
          </p:cNvPr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89858A3-390C-FCAC-660F-576FCC404E8E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cs typeface="Arial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AF27D7D-F4F0-8F31-D406-E734CD5118FA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713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731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9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l.gov/sites/dolgov/files/WHD/flsa/PUMP-education-faq.pdf" TargetMode="External"/><Relationship Id="rId2" Type="http://schemas.openxmlformats.org/officeDocument/2006/relationships/hyperlink" Target="http://www.dol.gov/whd/nursingmothers/" TargetMode="Externa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3.png"/><Relationship Id="rId4" Type="http://schemas.openxmlformats.org/officeDocument/2006/relationships/hyperlink" Target="https://www.ncsl.org/health/breastfeeding-state-law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F0CAD46-2E46-44EB-A063-C05881768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E1E2100D-E87B-E1C5-9207-D8935DDC8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98327"/>
            <a:ext cx="12191980" cy="685798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FDFF237-4369-41A3-9CE4-CD1A68139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49553"/>
            <a:ext cx="12191999" cy="532005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7000">
                <a:srgbClr val="000000">
                  <a:alpha val="41000"/>
                </a:srgbClr>
              </a:gs>
              <a:gs pos="81000">
                <a:srgbClr val="000000">
                  <a:alpha val="5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BB3C67-2929-8412-8184-7B2E3DDC3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7556" y="4890458"/>
            <a:ext cx="8442384" cy="1310314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October 22, 2024</a:t>
            </a:r>
          </a:p>
          <a:p>
            <a:r>
              <a:rPr lang="en-US" dirty="0">
                <a:solidFill>
                  <a:srgbClr val="FFFFFF"/>
                </a:solidFill>
              </a:rPr>
              <a:t>Presented by </a:t>
            </a:r>
          </a:p>
          <a:p>
            <a:r>
              <a:rPr lang="en-US" dirty="0">
                <a:solidFill>
                  <a:srgbClr val="FFFFFF"/>
                </a:solidFill>
              </a:rPr>
              <a:t>Melissa Aguero Ramirez</a:t>
            </a:r>
          </a:p>
          <a:p>
            <a:r>
              <a:rPr lang="en-US" dirty="0">
                <a:solidFill>
                  <a:srgbClr val="FFFFFF"/>
                </a:solidFill>
              </a:rPr>
              <a:t>HR Consultant &amp; Talent Development Director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3E45FAB-3768-4529-B0E8-A0E9BE5E3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739509"/>
            <a:ext cx="867485" cy="115439"/>
            <a:chOff x="8910933" y="1861308"/>
            <a:chExt cx="867485" cy="11543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FF68CFF-0675-43D9-8EF2-EAC1F19D2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1414FA8-D7DF-4B14-AD83-846AB2899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38B88A0-A01D-4106-8E09-1AEB09B04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3680FEC-3018-47E2-0C9F-D28A7438B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3" y="308941"/>
            <a:ext cx="6215417" cy="4298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58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DEA28484-0A1B-EF9C-9845-2689AD6D1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Exempt vs. NonExempt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29377712-2CD5-EB95-4D94-DACB409CE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Determination for coverage purposes</a:t>
            </a:r>
          </a:p>
          <a:p>
            <a:pPr lvl="1" eaLnBrk="1" hangingPunct="1"/>
            <a:r>
              <a:rPr lang="en-US" altLang="en-US" dirty="0"/>
              <a:t>Exempt employees are NOT subject to:</a:t>
            </a:r>
          </a:p>
          <a:p>
            <a:pPr lvl="2" eaLnBrk="1" hangingPunct="1"/>
            <a:r>
              <a:rPr lang="en-US" altLang="en-US" dirty="0"/>
              <a:t>Minimum wage</a:t>
            </a:r>
          </a:p>
          <a:p>
            <a:pPr lvl="2" eaLnBrk="1" hangingPunct="1"/>
            <a:r>
              <a:rPr lang="en-US" altLang="en-US" dirty="0"/>
              <a:t>Overtime</a:t>
            </a:r>
          </a:p>
          <a:p>
            <a:pPr lvl="2" eaLnBrk="1" hangingPunct="1"/>
            <a:r>
              <a:rPr lang="en-US" altLang="en-US" dirty="0"/>
              <a:t>Timekeeping </a:t>
            </a:r>
          </a:p>
          <a:p>
            <a:pPr eaLnBrk="1" hangingPunct="1"/>
            <a:r>
              <a:rPr lang="en-US" altLang="en-US" dirty="0"/>
              <a:t>Based on duties and responsibilities</a:t>
            </a:r>
          </a:p>
          <a:p>
            <a:pPr eaLnBrk="1" hangingPunct="1"/>
            <a:r>
              <a:rPr lang="en-US" altLang="en-US" dirty="0"/>
              <a:t>Must be paid a salary of </a:t>
            </a:r>
          </a:p>
          <a:p>
            <a:pPr lvl="1" eaLnBrk="1" hangingPunct="1"/>
            <a:r>
              <a:rPr lang="en-US" b="0" i="0" dirty="0">
                <a:solidFill>
                  <a:srgbClr val="212529"/>
                </a:solidFill>
                <a:effectLst/>
                <a:latin typeface="Source Sans Pro Web"/>
              </a:rPr>
              <a:t>$844 per week (equivalent to a $43,888 annual salary) effective 7/1/24</a:t>
            </a:r>
          </a:p>
          <a:p>
            <a:pPr lvl="1" eaLnBrk="1" hangingPunct="1"/>
            <a:r>
              <a:rPr lang="en-US" b="0" i="0" dirty="0">
                <a:solidFill>
                  <a:srgbClr val="212529"/>
                </a:solidFill>
                <a:effectLst/>
                <a:latin typeface="Source Sans Pro Web"/>
              </a:rPr>
              <a:t>$1,128 per week (equivalent to a $58,656 annual salary) effective 1/1/25</a:t>
            </a:r>
            <a:endParaRPr lang="en-US" altLang="en-US" dirty="0">
              <a:highlight>
                <a:srgbClr val="FFFF00"/>
              </a:highlight>
            </a:endParaRPr>
          </a:p>
          <a:p>
            <a:pPr eaLnBrk="1" hangingPunct="1"/>
            <a:r>
              <a:rPr lang="en-US" altLang="en-US" dirty="0"/>
              <a:t>5 exemption tests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2479DD12-F724-751A-6161-E943CB3E4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Exempt or </a:t>
            </a:r>
            <a:r>
              <a:rPr lang="en-US" altLang="en-US" dirty="0" err="1"/>
              <a:t>NonExempt</a:t>
            </a:r>
            <a:r>
              <a:rPr lang="en-US" altLang="en-US" dirty="0"/>
              <a:t>? </a:t>
            </a:r>
            <a:r>
              <a:rPr lang="en-US" altLang="en-US" sz="1200" i="1" dirty="0"/>
              <a:t>Courtesy TASB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459C155B-165E-17D9-F236-1B6ED6D9F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25" y="1711818"/>
            <a:ext cx="10972800" cy="4389437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en-US" dirty="0"/>
          </a:p>
          <a:p>
            <a:pPr eaLnBrk="1" hangingPunct="1"/>
            <a:r>
              <a:rPr lang="en-US" altLang="en-US" dirty="0"/>
              <a:t>Exempt employees get paid to get the job done</a:t>
            </a:r>
          </a:p>
          <a:p>
            <a:pPr lvl="1" eaLnBrk="1" hangingPunct="1"/>
            <a:r>
              <a:rPr lang="en-US" altLang="en-US" dirty="0"/>
              <a:t>Campus Principal</a:t>
            </a:r>
          </a:p>
          <a:p>
            <a:pPr lvl="1" eaLnBrk="1" hangingPunct="1"/>
            <a:r>
              <a:rPr lang="en-US" altLang="en-US" dirty="0"/>
              <a:t>HR Director</a:t>
            </a:r>
          </a:p>
          <a:p>
            <a:pPr lvl="1" eaLnBrk="1" hangingPunct="1"/>
            <a:r>
              <a:rPr lang="en-US" altLang="en-US" dirty="0"/>
              <a:t>Teacher (and Substitute teacher)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/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/>
          </a:p>
          <a:p>
            <a:pPr eaLnBrk="1" hangingPunct="1"/>
            <a:r>
              <a:rPr lang="en-US" altLang="en-US" dirty="0"/>
              <a:t>Nonexempt employees get paid for the time they work</a:t>
            </a:r>
          </a:p>
          <a:p>
            <a:pPr lvl="1" eaLnBrk="1" hangingPunct="1"/>
            <a:r>
              <a:rPr lang="en-US" altLang="en-US" dirty="0"/>
              <a:t>Secretary</a:t>
            </a:r>
          </a:p>
          <a:p>
            <a:pPr lvl="1" eaLnBrk="1" hangingPunct="1"/>
            <a:r>
              <a:rPr lang="en-US" altLang="en-US" dirty="0"/>
              <a:t>Clerk </a:t>
            </a:r>
          </a:p>
          <a:p>
            <a:pPr lvl="1" eaLnBrk="1" hangingPunct="1"/>
            <a:r>
              <a:rPr lang="en-US" altLang="en-US" dirty="0"/>
              <a:t>Instructional aide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DE237A57-4EC9-5BE6-3C30-CE4289CA9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863819"/>
          </a:xfrm>
        </p:spPr>
        <p:txBody>
          <a:bodyPr/>
          <a:lstStyle/>
          <a:p>
            <a:pPr eaLnBrk="1" hangingPunct="1"/>
            <a:r>
              <a:rPr lang="en-US" altLang="en-US" dirty="0"/>
              <a:t>What time is paid?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A881C-FF09-4779-2AEA-9169F5842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dirty="0"/>
              <a:t>All time permitted or required to work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dirty="0"/>
              <a:t>Includes: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Required waiting time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Required training time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Additional duties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Work from home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dirty="0"/>
              <a:t>For determining OT, does NOT include: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Paid leave benefits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Personal or sick days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Vacation </a:t>
            </a:r>
          </a:p>
          <a:p>
            <a:pPr marL="640080" lvl="1" indent="-246888"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CD5D824A-3E58-6432-1647-5177E53B6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What time is NOT paid?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0235E9CF-916B-E9D8-BB65-8C18CE828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Volunteer*</a:t>
            </a:r>
          </a:p>
          <a:p>
            <a:pPr lvl="1" eaLnBrk="1" hangingPunct="1"/>
            <a:r>
              <a:rPr lang="en-US" altLang="en-US" dirty="0"/>
              <a:t>Services not similar to regular work</a:t>
            </a:r>
          </a:p>
          <a:p>
            <a:pPr marL="393700" lvl="1" indent="0" eaLnBrk="1" hangingPunct="1">
              <a:buNone/>
            </a:pPr>
            <a:endParaRPr lang="en-US" altLang="en-US" dirty="0"/>
          </a:p>
          <a:p>
            <a:pPr eaLnBrk="1" hangingPunct="1"/>
            <a:r>
              <a:rPr lang="en-US" altLang="en-US" dirty="0"/>
              <a:t>The De Minimis rule</a:t>
            </a:r>
          </a:p>
          <a:p>
            <a:pPr lvl="1" eaLnBrk="1" hangingPunct="1"/>
            <a:r>
              <a:rPr lang="en-US" altLang="en-US" dirty="0"/>
              <a:t>Less than 10 minutes</a:t>
            </a:r>
          </a:p>
          <a:p>
            <a:pPr marL="393700" lvl="1" indent="0" eaLnBrk="1" hangingPunct="1">
              <a:buNone/>
            </a:pPr>
            <a:endParaRPr lang="en-US" altLang="en-US" dirty="0"/>
          </a:p>
          <a:p>
            <a:pPr eaLnBrk="1" hangingPunct="1"/>
            <a:r>
              <a:rPr lang="en-US" altLang="en-US" dirty="0"/>
              <a:t>“rounding” start/end times</a:t>
            </a:r>
          </a:p>
          <a:p>
            <a:pPr lvl="1" eaLnBrk="1" hangingPunct="1"/>
            <a:r>
              <a:rPr lang="en-US" altLang="en-US" dirty="0"/>
              <a:t>To nearest 5 minutes, 6 minutes, or 15 minutes</a:t>
            </a:r>
          </a:p>
          <a:p>
            <a:pPr lvl="1" eaLnBrk="1" hangingPunct="1"/>
            <a:r>
              <a:rPr lang="en-US" altLang="en-US" dirty="0"/>
              <a:t>Must round up and down</a:t>
            </a:r>
          </a:p>
          <a:p>
            <a:pPr lvl="1"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EF7CFEAF-FDA8-C54C-05CF-64A8C630F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9" y="936118"/>
            <a:ext cx="8229600" cy="703496"/>
          </a:xfrm>
        </p:spPr>
        <p:txBody>
          <a:bodyPr/>
          <a:lstStyle/>
          <a:p>
            <a:pPr eaLnBrk="1" hangingPunct="1"/>
            <a:r>
              <a:rPr lang="en-US" altLang="en-US" dirty="0"/>
              <a:t>Overtime Compensation  (OT)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5AAF29BF-5D36-3FD1-635D-A1D143F89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Workweek defined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/>
          </a:p>
          <a:p>
            <a:pPr eaLnBrk="1" hangingPunct="1"/>
            <a:r>
              <a:rPr lang="en-US" altLang="en-US"/>
              <a:t>Time and a half of regular hourly rate for any time over 40 hours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/>
          </a:p>
          <a:p>
            <a:pPr eaLnBrk="1" hangingPunct="1"/>
            <a:r>
              <a:rPr lang="en-US" altLang="en-US"/>
              <a:t>If works two jobs with two different rates, find weighted average hourly rate x 1.5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6718AD80-08A8-2714-20E2-AB052FEEC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958580"/>
          </a:xfrm>
        </p:spPr>
        <p:txBody>
          <a:bodyPr/>
          <a:lstStyle/>
          <a:p>
            <a:pPr eaLnBrk="1" hangingPunct="1"/>
            <a:r>
              <a:rPr lang="en-US" altLang="en-US" dirty="0"/>
              <a:t>Compensatory Time (CT)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F6225001-1239-52A8-8D85-01AE97683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State and local governments</a:t>
            </a:r>
          </a:p>
          <a:p>
            <a:pPr eaLnBrk="1" hangingPunct="1"/>
            <a:r>
              <a:rPr lang="en-US" altLang="en-US" dirty="0"/>
              <a:t>Time and a half of HOURS over 40</a:t>
            </a:r>
          </a:p>
          <a:p>
            <a:pPr eaLnBrk="1" hangingPunct="1"/>
            <a:r>
              <a:rPr lang="en-US" altLang="en-US" dirty="0"/>
              <a:t>Employer must notify employee of this agreement BEFORE overtime worked</a:t>
            </a:r>
          </a:p>
          <a:p>
            <a:pPr eaLnBrk="1" hangingPunct="1"/>
            <a:r>
              <a:rPr lang="en-US" altLang="en-US" dirty="0"/>
              <a:t>Max 240 hours before must be paid out</a:t>
            </a:r>
          </a:p>
          <a:p>
            <a:pPr lvl="1" eaLnBrk="1" hangingPunct="1"/>
            <a:r>
              <a:rPr lang="en-US" altLang="en-US" dirty="0"/>
              <a:t>District CAN set lower max </a:t>
            </a:r>
            <a:r>
              <a:rPr lang="en-US" altLang="en-US" sz="2000" dirty="0"/>
              <a:t>(Texas sample:  Board policy DEA Local)</a:t>
            </a:r>
          </a:p>
          <a:p>
            <a:pPr eaLnBrk="1" hangingPunct="1"/>
            <a:r>
              <a:rPr lang="en-US" altLang="en-US" dirty="0"/>
              <a:t>Recommend use it asap </a:t>
            </a:r>
          </a:p>
          <a:p>
            <a:pPr lvl="1" eaLnBrk="1" hangingPunct="1"/>
            <a:r>
              <a:rPr lang="en-US" altLang="en-US" dirty="0"/>
              <a:t>District CAN require CT be used BEFORE any other leave </a:t>
            </a:r>
            <a:r>
              <a:rPr lang="en-US" altLang="en-US" sz="2000" dirty="0"/>
              <a:t>(Texas sample:  Board policy DEC Local)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60956DFE-860F-1724-AC39-DB0F3DDB8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Options</a:t>
            </a:r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422A21B9-0396-498B-40F6-15DF7A8E5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en-US" altLang="en-US" dirty="0"/>
              <a:t>CT and OT:  compensation calculated AFTER an employee works more than 40 hours in one workweek</a:t>
            </a:r>
          </a:p>
          <a:p>
            <a:pPr marL="393700" lvl="1" indent="0" eaLnBrk="1" hangingPunct="1">
              <a:buNone/>
            </a:pPr>
            <a:endParaRPr lang="en-US" altLang="en-US" dirty="0"/>
          </a:p>
          <a:p>
            <a:pPr lvl="1" eaLnBrk="1" hangingPunct="1"/>
            <a:r>
              <a:rPr lang="en-US" altLang="en-US" dirty="0"/>
              <a:t>Flex Time:  time worked during the workweek BEFORE 40 hours reached</a:t>
            </a:r>
          </a:p>
          <a:p>
            <a:pPr lvl="2" eaLnBrk="1" hangingPunct="1"/>
            <a:r>
              <a:rPr lang="en-US" altLang="en-US" dirty="0"/>
              <a:t>schedule is modified so employee does not exceed 40 hours</a:t>
            </a:r>
          </a:p>
          <a:p>
            <a:pPr lvl="2" eaLnBrk="1" hangingPunct="1"/>
            <a:r>
              <a:rPr lang="en-US" altLang="en-US" dirty="0"/>
              <a:t> NO CT/OT accumulated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D41FD-55E2-A064-7153-01364FBBA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252" y="4282967"/>
            <a:ext cx="5394434" cy="612228"/>
          </a:xfrm>
        </p:spPr>
        <p:txBody>
          <a:bodyPr>
            <a:noAutofit/>
          </a:bodyPr>
          <a:lstStyle/>
          <a:p>
            <a:pPr marL="76204" indent="0" algn="ctr">
              <a:buNone/>
            </a:pPr>
            <a:r>
              <a:rPr lang="en-US" sz="6000" dirty="0"/>
              <a:t>Questions?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B4AAB2-2226-78AE-176D-0999E1BF2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354723"/>
            <a:ext cx="6755975" cy="3529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D204F5-B260-BFB5-7CB5-2A84A82B7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446" y="0"/>
            <a:ext cx="4496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93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B22176A-41DB-4D9A-9B6F-F2296F1ED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4A8DF5-445E-49C5-B10A-8DF5FEFBC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4E38D9-EFB8-40B5-B42B-514FBF180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876A7A-AF56-EA78-2CCC-12B0BC1B7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1" y="963919"/>
            <a:ext cx="10134600" cy="1036994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October Checklist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7FFE71-34DC-4C53-AE0F-6B141D081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7" y="2169459"/>
            <a:ext cx="867485" cy="115439"/>
            <a:chOff x="8910933" y="1861308"/>
            <a:chExt cx="867485" cy="11543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7DF92F1-0E20-46AC-BB8F-F66926B40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FA14CB4-8459-4D23-B4FF-8F9868E3F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0C763F-37C4-4E00-AEB2-8867F4AA25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D3906E9A-1DD7-19FB-7ECB-50F5C1AC55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7916967"/>
              </p:ext>
            </p:extLst>
          </p:nvPr>
        </p:nvGraphicFramePr>
        <p:xfrm>
          <a:off x="1028700" y="2749258"/>
          <a:ext cx="10134600" cy="3338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4593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93CB38-CB63-3D6C-AB7D-BD0B76467B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383"/>
          <a:stretch/>
        </p:blipFill>
        <p:spPr>
          <a:xfrm>
            <a:off x="4322436" y="112065"/>
            <a:ext cx="5144879" cy="3953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8FEA4-F4E5-DAE7-96C9-0121350F3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764"/>
            <a:ext cx="2840477" cy="6670047"/>
          </a:xfrm>
          <a:prstGeom prst="rect">
            <a:avLst/>
          </a:prstGeom>
        </p:spPr>
      </p:pic>
      <p:graphicFrame>
        <p:nvGraphicFramePr>
          <p:cNvPr id="20" name="Content Placeholder 3">
            <a:extLst>
              <a:ext uri="{FF2B5EF4-FFF2-40B4-BE49-F238E27FC236}">
                <a16:creationId xmlns:a16="http://schemas.microsoft.com/office/drawing/2014/main" id="{1F4BD94A-0A6C-7F14-4193-B84204B4EF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7733445"/>
              </p:ext>
            </p:extLst>
          </p:nvPr>
        </p:nvGraphicFramePr>
        <p:xfrm>
          <a:off x="3113690" y="4280338"/>
          <a:ext cx="8937678" cy="2430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86743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EDAC6C-4D25-85B4-65A8-A942050EE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588" y="156588"/>
            <a:ext cx="6565760" cy="65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41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per with a qr code&#10;&#10;Description automatically generated">
            <a:extLst>
              <a:ext uri="{FF2B5EF4-FFF2-40B4-BE49-F238E27FC236}">
                <a16:creationId xmlns:a16="http://schemas.microsoft.com/office/drawing/2014/main" id="{BB3D9750-7534-4B5D-3A99-40018CA3B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t="14003" r="16170" b="12442"/>
          <a:stretch/>
        </p:blipFill>
        <p:spPr>
          <a:xfrm rot="5400000">
            <a:off x="3503172" y="2086560"/>
            <a:ext cx="5185655" cy="3863661"/>
          </a:xfrm>
          <a:prstGeom prst="rect">
            <a:avLst/>
          </a:prstGeom>
        </p:spPr>
      </p:pic>
      <p:pic>
        <p:nvPicPr>
          <p:cNvPr id="7" name="Picture 6" descr="A screen shot of a phone&#10;&#10;Description automatically generated">
            <a:extLst>
              <a:ext uri="{FF2B5EF4-FFF2-40B4-BE49-F238E27FC236}">
                <a16:creationId xmlns:a16="http://schemas.microsoft.com/office/drawing/2014/main" id="{B434B297-042D-3346-A0B1-312709D14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6" b="19716"/>
          <a:stretch/>
        </p:blipFill>
        <p:spPr>
          <a:xfrm>
            <a:off x="8027831" y="87549"/>
            <a:ext cx="3863662" cy="3501958"/>
          </a:xfrm>
          <a:prstGeom prst="rect">
            <a:avLst/>
          </a:prstGeom>
        </p:spPr>
      </p:pic>
      <p:pic>
        <p:nvPicPr>
          <p:cNvPr id="9" name="Picture 8" descr="A screenshot of a phone screen&#10;&#10;Description automatically generated">
            <a:extLst>
              <a:ext uri="{FF2B5EF4-FFF2-40B4-BE49-F238E27FC236}">
                <a16:creationId xmlns:a16="http://schemas.microsoft.com/office/drawing/2014/main" id="{87293B79-4A7D-E4E0-5B19-C2FBD1A4D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0" b="16170"/>
          <a:stretch/>
        </p:blipFill>
        <p:spPr>
          <a:xfrm>
            <a:off x="8027831" y="3589506"/>
            <a:ext cx="3863662" cy="30933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356FBA-46E0-592A-FC99-AE74DA5EB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51"/>
            <a:ext cx="3956647" cy="3426249"/>
          </a:xfrm>
          <a:prstGeom prst="rect">
            <a:avLst/>
          </a:prstGeom>
        </p:spPr>
      </p:pic>
      <p:sp>
        <p:nvSpPr>
          <p:cNvPr id="11" name="Arrow: Bent 10">
            <a:extLst>
              <a:ext uri="{FF2B5EF4-FFF2-40B4-BE49-F238E27FC236}">
                <a16:creationId xmlns:a16="http://schemas.microsoft.com/office/drawing/2014/main" id="{7F72FEB0-798C-5F9C-C9A7-5CC69C28ADEC}"/>
              </a:ext>
            </a:extLst>
          </p:cNvPr>
          <p:cNvSpPr/>
          <p:nvPr/>
        </p:nvSpPr>
        <p:spPr>
          <a:xfrm rot="10800000" flipH="1">
            <a:off x="1037754" y="3810559"/>
            <a:ext cx="2169268" cy="1721796"/>
          </a:xfrm>
          <a:prstGeom prst="bentArrow">
            <a:avLst>
              <a:gd name="adj1" fmla="val 25000"/>
              <a:gd name="adj2" fmla="val 2286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79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0A6E2-1F24-460D-C118-86848BEE9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88" y="767835"/>
            <a:ext cx="10134600" cy="890891"/>
          </a:xfrm>
        </p:spPr>
        <p:txBody>
          <a:bodyPr/>
          <a:lstStyle/>
          <a:p>
            <a:r>
              <a:rPr lang="en-US" dirty="0"/>
              <a:t>November Checklist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28A1CD3-185A-DE68-B363-DD4194C25F6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1038" y="2336800"/>
          <a:ext cx="9613900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2841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489C08-978C-6BB3-725C-13CB11122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22" b="3604"/>
          <a:stretch/>
        </p:blipFill>
        <p:spPr>
          <a:xfrm>
            <a:off x="909235" y="471487"/>
            <a:ext cx="5744377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24FA5D-0314-CAE5-5C69-20704949427F}"/>
              </a:ext>
            </a:extLst>
          </p:cNvPr>
          <p:cNvSpPr txBox="1"/>
          <p:nvPr/>
        </p:nvSpPr>
        <p:spPr>
          <a:xfrm>
            <a:off x="6929437" y="885825"/>
            <a:ext cx="50006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6000" dirty="0"/>
              <a:t> Schedule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27E900-9054-801C-C625-8EEEC37C5930}"/>
              </a:ext>
            </a:extLst>
          </p:cNvPr>
          <p:cNvSpPr txBox="1"/>
          <p:nvPr/>
        </p:nvSpPr>
        <p:spPr>
          <a:xfrm>
            <a:off x="916781" y="3294519"/>
            <a:ext cx="103584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trike="sngStrike" dirty="0"/>
              <a:t>August 28, 2024 (Wednesday)</a:t>
            </a:r>
            <a:r>
              <a:rPr lang="en-US" dirty="0"/>
              <a:t>					February 12, 2025 (Wednesday)		</a:t>
            </a:r>
          </a:p>
          <a:p>
            <a:r>
              <a:rPr lang="en-US" strike="sngStrike" dirty="0"/>
              <a:t>September 20, 2024 (Friday)	</a:t>
            </a:r>
            <a:r>
              <a:rPr lang="en-US" dirty="0"/>
              <a:t>				March 11, 2025 **</a:t>
            </a:r>
          </a:p>
          <a:p>
            <a:endParaRPr lang="en-US" dirty="0"/>
          </a:p>
          <a:p>
            <a:r>
              <a:rPr lang="en-US" strike="sngStrike" dirty="0"/>
              <a:t>October 22, 2024 (Tuesday)	</a:t>
            </a:r>
            <a:r>
              <a:rPr lang="en-US" dirty="0"/>
              <a:t>				April 11, 2025 (Friday)</a:t>
            </a:r>
          </a:p>
          <a:p>
            <a:endParaRPr lang="en-US" dirty="0"/>
          </a:p>
          <a:p>
            <a:r>
              <a:rPr lang="en-US" dirty="0"/>
              <a:t>November 19, 2024 (Tuesday)					May 14, 2025 (Wednesday)</a:t>
            </a:r>
          </a:p>
          <a:p>
            <a:endParaRPr lang="en-US" dirty="0"/>
          </a:p>
          <a:p>
            <a:r>
              <a:rPr lang="en-US" dirty="0"/>
              <a:t>December 3, 2024** 					June </a:t>
            </a:r>
            <a:r>
              <a:rPr lang="en-US" sz="1700" dirty="0"/>
              <a:t>SUBSOLUTIONS CONFERENCE</a:t>
            </a:r>
          </a:p>
          <a:p>
            <a:endParaRPr lang="en-US" dirty="0"/>
          </a:p>
          <a:p>
            <a:r>
              <a:rPr lang="en-US" dirty="0"/>
              <a:t>January 16, 2025 (Thursday)					July 17, 2025 (Thursday)</a:t>
            </a:r>
          </a:p>
        </p:txBody>
      </p:sp>
    </p:spTree>
    <p:extLst>
      <p:ext uri="{BB962C8B-B14F-4D97-AF65-F5344CB8AC3E}">
        <p14:creationId xmlns:p14="http://schemas.microsoft.com/office/powerpoint/2010/main" val="486228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153EDB2-4AAD-43F4-AE78-4D326C813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CB7779-72E2-4E92-AE18-6BBC335D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5" y="0"/>
            <a:ext cx="11097905" cy="6858000"/>
            <a:chOff x="547625" y="0"/>
            <a:chExt cx="11097905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75B9DA5-08BD-40EA-B06C-3D3CCD06A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EE62D72-11EF-40E9-BF23-0FCAEACDD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6336F2-6633-4E26-8760-05F94D87D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F3102E-7749-422F-8F51-A148252B8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1191CD-1211-4C40-9D45-449D9BE65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4" name="Picture 3" descr="A group of microphones on a table&#10;&#10;Description automatically generated">
            <a:extLst>
              <a:ext uri="{FF2B5EF4-FFF2-40B4-BE49-F238E27FC236}">
                <a16:creationId xmlns:a16="http://schemas.microsoft.com/office/drawing/2014/main" id="{BB9E39DF-F544-8C97-06AD-444B500A4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938" y="1260780"/>
            <a:ext cx="7560860" cy="423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37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812118-A450-8FE5-5F6D-EFDAEB46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582" y="146320"/>
            <a:ext cx="4618836" cy="127566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kern="1200" cap="all" spc="390" baseline="0" dirty="0">
                <a:latin typeface="+mj-lt"/>
                <a:ea typeface="+mj-ea"/>
                <a:cs typeface="+mj-cs"/>
              </a:rPr>
              <a:t>STEDI support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AE05191B-E327-F5B0-3A16-5DEBF3B91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4465" y="1856512"/>
            <a:ext cx="4618836" cy="3750539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Online training </a:t>
            </a:r>
          </a:p>
          <a:p>
            <a:pPr marL="617220" lvl="1" indent="-342900"/>
            <a:r>
              <a:rPr lang="en-US" sz="2400" dirty="0"/>
              <a:t>Substitute teachers</a:t>
            </a:r>
          </a:p>
          <a:p>
            <a:pPr marL="617220" lvl="1" indent="-342900"/>
            <a:r>
              <a:rPr lang="en-US" sz="2400" dirty="0"/>
              <a:t>Classroom management for Teachers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On site training </a:t>
            </a:r>
          </a:p>
          <a:p>
            <a:pPr marL="617220" lvl="1" indent="-342900"/>
            <a:r>
              <a:rPr lang="en-US" sz="2400" dirty="0"/>
              <a:t>Substitute teachers</a:t>
            </a:r>
          </a:p>
          <a:p>
            <a:pPr marL="617220" lvl="1" indent="-342900"/>
            <a:r>
              <a:rPr lang="en-US" sz="2400" dirty="0"/>
              <a:t>Instructional aides</a:t>
            </a:r>
          </a:p>
        </p:txBody>
      </p:sp>
      <p:pic>
        <p:nvPicPr>
          <p:cNvPr id="5" name="Content Placeholder 4" descr="A group of women sitting around a table&#10;&#10;Description automatically generated">
            <a:extLst>
              <a:ext uri="{FF2B5EF4-FFF2-40B4-BE49-F238E27FC236}">
                <a16:creationId xmlns:a16="http://schemas.microsoft.com/office/drawing/2014/main" id="{04C5879B-EDCD-BB64-AF81-091CE99B1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5" b="3533"/>
          <a:stretch/>
        </p:blipFill>
        <p:spPr>
          <a:xfrm>
            <a:off x="20" y="1"/>
            <a:ext cx="6102428" cy="3429000"/>
          </a:xfrm>
          <a:prstGeom prst="rect">
            <a:avLst/>
          </a:prstGeom>
        </p:spPr>
      </p:pic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F9BA45C5-FCD4-D266-F22E-75B53D4B1A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r="-1" b="2264"/>
          <a:stretch/>
        </p:blipFill>
        <p:spPr>
          <a:xfrm>
            <a:off x="-1" y="3429000"/>
            <a:ext cx="6102448" cy="34290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566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32B50-25A5-010B-72C3-71CF1C1A4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755" y="2695902"/>
            <a:ext cx="3178245" cy="3443911"/>
          </a:xfrm>
        </p:spPr>
        <p:txBody>
          <a:bodyPr>
            <a:normAutofit/>
          </a:bodyPr>
          <a:lstStyle/>
          <a:p>
            <a:r>
              <a:rPr lang="en-US" sz="2000"/>
              <a:t>Facebook.com/stedi.org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r>
              <a:rPr lang="en-US" sz="2000"/>
              <a:t>LinkedIn.com/stedi.org</a:t>
            </a:r>
          </a:p>
          <a:p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28A6D64-FF18-A388-4FD4-61B1CF63A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5169" y="267034"/>
            <a:ext cx="2531979" cy="802774"/>
          </a:xfrm>
          <a:prstGeom prst="rect">
            <a:avLst/>
          </a:prstGeom>
        </p:spPr>
      </p:pic>
      <p:pic>
        <p:nvPicPr>
          <p:cNvPr id="4" name="Picture 3" descr="A map of the united states with orange dots&#10;&#10;Description automatically generated">
            <a:extLst>
              <a:ext uri="{FF2B5EF4-FFF2-40B4-BE49-F238E27FC236}">
                <a16:creationId xmlns:a16="http://schemas.microsoft.com/office/drawing/2014/main" id="{C94C7503-0829-B685-5CE4-EA2ADD5CB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1" y="0"/>
            <a:ext cx="9279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78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4543BDDF-1EB3-9065-2AAE-CAF654B105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2"/>
          <a:stretch/>
        </p:blipFill>
        <p:spPr>
          <a:xfrm>
            <a:off x="862859" y="3617398"/>
            <a:ext cx="2086792" cy="2695178"/>
          </a:xfrm>
          <a:prstGeom prst="rect">
            <a:avLst/>
          </a:prstGeom>
        </p:spPr>
      </p:pic>
      <p:pic>
        <p:nvPicPr>
          <p:cNvPr id="7" name="Picture 6" descr="Medium shot of a person&#10;&#10;Description automatically generated">
            <a:extLst>
              <a:ext uri="{FF2B5EF4-FFF2-40B4-BE49-F238E27FC236}">
                <a16:creationId xmlns:a16="http://schemas.microsoft.com/office/drawing/2014/main" id="{0B248237-0563-82ED-0383-3F51D8063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2" t="2372" r="4382" b="15346"/>
          <a:stretch/>
        </p:blipFill>
        <p:spPr>
          <a:xfrm>
            <a:off x="9065172" y="3736764"/>
            <a:ext cx="2263969" cy="24195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B15418-D18C-5080-7088-43B91F652313}"/>
              </a:ext>
            </a:extLst>
          </p:cNvPr>
          <p:cNvSpPr txBox="1"/>
          <p:nvPr/>
        </p:nvSpPr>
        <p:spPr>
          <a:xfrm>
            <a:off x="1239962" y="6312575"/>
            <a:ext cx="183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Kelley@stedi.org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F9C232-56D6-BAB9-B76D-6D42728B460F}"/>
              </a:ext>
            </a:extLst>
          </p:cNvPr>
          <p:cNvSpPr txBox="1"/>
          <p:nvPr/>
        </p:nvSpPr>
        <p:spPr>
          <a:xfrm>
            <a:off x="9598340" y="2773903"/>
            <a:ext cx="183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Jessica@stedi.org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007E66-732D-D1E3-6E14-00246617C372}"/>
              </a:ext>
            </a:extLst>
          </p:cNvPr>
          <p:cNvSpPr txBox="1"/>
          <p:nvPr/>
        </p:nvSpPr>
        <p:spPr>
          <a:xfrm>
            <a:off x="4972308" y="4757578"/>
            <a:ext cx="183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Sheena@stedi.org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F475ED-6D6B-4E0B-1DAD-1FD046FC770C}"/>
              </a:ext>
            </a:extLst>
          </p:cNvPr>
          <p:cNvSpPr txBox="1"/>
          <p:nvPr/>
        </p:nvSpPr>
        <p:spPr>
          <a:xfrm>
            <a:off x="1263795" y="2635553"/>
            <a:ext cx="183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Josh@stedi.org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DF54B8-6CAB-A96E-A0DB-9115CFBAAFD2}"/>
              </a:ext>
            </a:extLst>
          </p:cNvPr>
          <p:cNvSpPr txBox="1"/>
          <p:nvPr/>
        </p:nvSpPr>
        <p:spPr>
          <a:xfrm>
            <a:off x="9408337" y="6303557"/>
            <a:ext cx="183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Melissa@stedi.org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060D9F-A1C0-50EA-4E65-61AD3C4CC9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770"/>
          <a:stretch/>
        </p:blipFill>
        <p:spPr>
          <a:xfrm>
            <a:off x="9494099" y="128036"/>
            <a:ext cx="1835043" cy="25075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8449C6-6C41-4F6E-9565-4C25ABA12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308" y="2469274"/>
            <a:ext cx="2161737" cy="2179903"/>
          </a:xfrm>
          <a:prstGeom prst="rect">
            <a:avLst/>
          </a:prstGeom>
        </p:spPr>
      </p:pic>
      <p:pic>
        <p:nvPicPr>
          <p:cNvPr id="12" name="Picture 11" descr="A person wearing glasses and a plaid shirt&#10;&#10;Description automatically generated">
            <a:extLst>
              <a:ext uri="{FF2B5EF4-FFF2-40B4-BE49-F238E27FC236}">
                <a16:creationId xmlns:a16="http://schemas.microsoft.com/office/drawing/2014/main" id="{93EA9296-00A4-E2AA-0C8A-B828E122DC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58" y="176093"/>
            <a:ext cx="2408839" cy="24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17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638DB-B070-7FCF-845F-25E1C9743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143" y="172730"/>
            <a:ext cx="8802104" cy="65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71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0CE40DC-5723-449B-A365-A61D8C262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5E2137-3653-4A80-89E8-0E952F707B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48" b="1"/>
          <a:stretch/>
        </p:blipFill>
        <p:spPr>
          <a:xfrm>
            <a:off x="-1219" y="-17801"/>
            <a:ext cx="12188952" cy="685799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854DBCA-D3C3-4C19-9B2E-DFA0BE647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1383CB6-8BE5-4911-970B-A4151A07E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16525" y="0"/>
            <a:ext cx="9958950" cy="6858000"/>
          </a:xfrm>
          <a:custGeom>
            <a:avLst/>
            <a:gdLst>
              <a:gd name="connsiteX0" fmla="*/ 7551973 w 9174595"/>
              <a:gd name="connsiteY0" fmla="*/ 0 h 6858000"/>
              <a:gd name="connsiteX1" fmla="*/ 5634635 w 9174595"/>
              <a:gd name="connsiteY1" fmla="*/ 0 h 6858000"/>
              <a:gd name="connsiteX2" fmla="*/ 5550590 w 9174595"/>
              <a:gd name="connsiteY2" fmla="*/ 0 h 6858000"/>
              <a:gd name="connsiteX3" fmla="*/ 5480986 w 9174595"/>
              <a:gd name="connsiteY3" fmla="*/ 0 h 6858000"/>
              <a:gd name="connsiteX4" fmla="*/ 4886240 w 9174595"/>
              <a:gd name="connsiteY4" fmla="*/ 0 h 6858000"/>
              <a:gd name="connsiteX5" fmla="*/ 4816638 w 9174595"/>
              <a:gd name="connsiteY5" fmla="*/ 0 h 6858000"/>
              <a:gd name="connsiteX6" fmla="*/ 4357958 w 9174595"/>
              <a:gd name="connsiteY6" fmla="*/ 0 h 6858000"/>
              <a:gd name="connsiteX7" fmla="*/ 4288354 w 9174595"/>
              <a:gd name="connsiteY7" fmla="*/ 0 h 6858000"/>
              <a:gd name="connsiteX8" fmla="*/ 3693608 w 9174595"/>
              <a:gd name="connsiteY8" fmla="*/ 0 h 6858000"/>
              <a:gd name="connsiteX9" fmla="*/ 3624006 w 9174595"/>
              <a:gd name="connsiteY9" fmla="*/ 0 h 6858000"/>
              <a:gd name="connsiteX10" fmla="*/ 3276448 w 9174595"/>
              <a:gd name="connsiteY10" fmla="*/ 0 h 6858000"/>
              <a:gd name="connsiteX11" fmla="*/ 1622622 w 9174595"/>
              <a:gd name="connsiteY11" fmla="*/ 0 h 6858000"/>
              <a:gd name="connsiteX12" fmla="*/ 1600504 w 9174595"/>
              <a:gd name="connsiteY12" fmla="*/ 14997 h 6858000"/>
              <a:gd name="connsiteX13" fmla="*/ 0 w 9174595"/>
              <a:gd name="connsiteY13" fmla="*/ 3621656 h 6858000"/>
              <a:gd name="connsiteX14" fmla="*/ 1873886 w 9174595"/>
              <a:gd name="connsiteY14" fmla="*/ 6374814 h 6858000"/>
              <a:gd name="connsiteX15" fmla="*/ 2390406 w 9174595"/>
              <a:gd name="connsiteY15" fmla="*/ 6780599 h 6858000"/>
              <a:gd name="connsiteX16" fmla="*/ 2502136 w 9174595"/>
              <a:gd name="connsiteY16" fmla="*/ 6858000 h 6858000"/>
              <a:gd name="connsiteX17" fmla="*/ 3276448 w 9174595"/>
              <a:gd name="connsiteY17" fmla="*/ 6858000 h 6858000"/>
              <a:gd name="connsiteX18" fmla="*/ 3624006 w 9174595"/>
              <a:gd name="connsiteY18" fmla="*/ 6858000 h 6858000"/>
              <a:gd name="connsiteX19" fmla="*/ 3693608 w 9174595"/>
              <a:gd name="connsiteY19" fmla="*/ 6858000 h 6858000"/>
              <a:gd name="connsiteX20" fmla="*/ 4288354 w 9174595"/>
              <a:gd name="connsiteY20" fmla="*/ 6858000 h 6858000"/>
              <a:gd name="connsiteX21" fmla="*/ 4357958 w 9174595"/>
              <a:gd name="connsiteY21" fmla="*/ 6858000 h 6858000"/>
              <a:gd name="connsiteX22" fmla="*/ 4816638 w 9174595"/>
              <a:gd name="connsiteY22" fmla="*/ 6858000 h 6858000"/>
              <a:gd name="connsiteX23" fmla="*/ 4886240 w 9174595"/>
              <a:gd name="connsiteY23" fmla="*/ 6858000 h 6858000"/>
              <a:gd name="connsiteX24" fmla="*/ 5480986 w 9174595"/>
              <a:gd name="connsiteY24" fmla="*/ 6858000 h 6858000"/>
              <a:gd name="connsiteX25" fmla="*/ 5550590 w 9174595"/>
              <a:gd name="connsiteY25" fmla="*/ 6858000 h 6858000"/>
              <a:gd name="connsiteX26" fmla="*/ 5634635 w 9174595"/>
              <a:gd name="connsiteY26" fmla="*/ 6858000 h 6858000"/>
              <a:gd name="connsiteX27" fmla="*/ 6672460 w 9174595"/>
              <a:gd name="connsiteY27" fmla="*/ 6858000 h 6858000"/>
              <a:gd name="connsiteX28" fmla="*/ 6784188 w 9174595"/>
              <a:gd name="connsiteY28" fmla="*/ 6780599 h 6858000"/>
              <a:gd name="connsiteX29" fmla="*/ 7300708 w 9174595"/>
              <a:gd name="connsiteY29" fmla="*/ 6374814 h 6858000"/>
              <a:gd name="connsiteX30" fmla="*/ 9174595 w 9174595"/>
              <a:gd name="connsiteY30" fmla="*/ 3621656 h 6858000"/>
              <a:gd name="connsiteX31" fmla="*/ 7574092 w 9174595"/>
              <a:gd name="connsiteY3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74595" h="6858000">
                <a:moveTo>
                  <a:pt x="7551973" y="0"/>
                </a:moveTo>
                <a:lnTo>
                  <a:pt x="5634635" y="0"/>
                </a:lnTo>
                <a:lnTo>
                  <a:pt x="5550590" y="0"/>
                </a:lnTo>
                <a:lnTo>
                  <a:pt x="5480986" y="0"/>
                </a:lnTo>
                <a:lnTo>
                  <a:pt x="4886240" y="0"/>
                </a:lnTo>
                <a:lnTo>
                  <a:pt x="4816638" y="0"/>
                </a:lnTo>
                <a:lnTo>
                  <a:pt x="4357958" y="0"/>
                </a:lnTo>
                <a:lnTo>
                  <a:pt x="4288354" y="0"/>
                </a:lnTo>
                <a:lnTo>
                  <a:pt x="3693608" y="0"/>
                </a:lnTo>
                <a:lnTo>
                  <a:pt x="3624006" y="0"/>
                </a:lnTo>
                <a:lnTo>
                  <a:pt x="3276448" y="0"/>
                </a:lnTo>
                <a:lnTo>
                  <a:pt x="1622622" y="0"/>
                </a:lnTo>
                <a:lnTo>
                  <a:pt x="1600504" y="14997"/>
                </a:lnTo>
                <a:cubicBezTo>
                  <a:pt x="573594" y="754641"/>
                  <a:pt x="0" y="2093192"/>
                  <a:pt x="0" y="3621656"/>
                </a:cubicBezTo>
                <a:cubicBezTo>
                  <a:pt x="0" y="4969131"/>
                  <a:pt x="928496" y="5602839"/>
                  <a:pt x="1873886" y="6374814"/>
                </a:cubicBezTo>
                <a:cubicBezTo>
                  <a:pt x="2046046" y="6515397"/>
                  <a:pt x="2216632" y="6653108"/>
                  <a:pt x="2390406" y="6780599"/>
                </a:cubicBezTo>
                <a:lnTo>
                  <a:pt x="2502136" y="6858000"/>
                </a:lnTo>
                <a:lnTo>
                  <a:pt x="3276448" y="6858000"/>
                </a:lnTo>
                <a:lnTo>
                  <a:pt x="3624006" y="6858000"/>
                </a:lnTo>
                <a:lnTo>
                  <a:pt x="3693608" y="6858000"/>
                </a:lnTo>
                <a:lnTo>
                  <a:pt x="4288354" y="6858000"/>
                </a:lnTo>
                <a:lnTo>
                  <a:pt x="4357958" y="6858000"/>
                </a:lnTo>
                <a:lnTo>
                  <a:pt x="4816638" y="6858000"/>
                </a:lnTo>
                <a:lnTo>
                  <a:pt x="4886240" y="6858000"/>
                </a:lnTo>
                <a:lnTo>
                  <a:pt x="5480986" y="6858000"/>
                </a:lnTo>
                <a:lnTo>
                  <a:pt x="5550590" y="6858000"/>
                </a:lnTo>
                <a:lnTo>
                  <a:pt x="5634635" y="6858000"/>
                </a:lnTo>
                <a:lnTo>
                  <a:pt x="6672460" y="6858000"/>
                </a:lnTo>
                <a:lnTo>
                  <a:pt x="6784188" y="6780599"/>
                </a:lnTo>
                <a:cubicBezTo>
                  <a:pt x="6957963" y="6653108"/>
                  <a:pt x="7128548" y="6515397"/>
                  <a:pt x="7300708" y="6374814"/>
                </a:cubicBezTo>
                <a:cubicBezTo>
                  <a:pt x="8246100" y="5602839"/>
                  <a:pt x="9174595" y="4969131"/>
                  <a:pt x="9174595" y="3621656"/>
                </a:cubicBezTo>
                <a:cubicBezTo>
                  <a:pt x="9174595" y="2093192"/>
                  <a:pt x="8601001" y="754641"/>
                  <a:pt x="7574092" y="1499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42D14D1-56B7-40CD-8694-A9A48170C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50A315C-978A-4A52-966E-55B2698F2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972BC-649F-2F3D-4D75-067B3B8D9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621" y="2628018"/>
            <a:ext cx="9504862" cy="25824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56% of </a:t>
            </a:r>
            <a:r>
              <a:rPr lang="en-US" sz="2400" dirty="0" err="1"/>
              <a:t>SubManagers</a:t>
            </a:r>
            <a:r>
              <a:rPr lang="en-US" sz="2400" dirty="0"/>
              <a:t> have 1-3 years of experience working with substitute teachers </a:t>
            </a:r>
          </a:p>
          <a:p>
            <a:r>
              <a:rPr lang="en-US" sz="2400" dirty="0"/>
              <a:t>44% of districts conducted BTS trainings</a:t>
            </a:r>
          </a:p>
          <a:p>
            <a:r>
              <a:rPr lang="en-US" sz="2400" dirty="0"/>
              <a:t>76% of districts utilize Red Rover or “other” system</a:t>
            </a:r>
          </a:p>
          <a:p>
            <a:r>
              <a:rPr lang="en-US" sz="2400" dirty="0"/>
              <a:t> 63% of districts employ 101-500 substitute teachers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6948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0CE40DC-5723-449B-A365-A61D8C262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5E2137-3653-4A80-89E8-0E952F707B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48" b="1"/>
          <a:stretch/>
        </p:blipFill>
        <p:spPr>
          <a:xfrm>
            <a:off x="-1219" y="-17801"/>
            <a:ext cx="12188952" cy="685799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854DBCA-D3C3-4C19-9B2E-DFA0BE647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1383CB6-8BE5-4911-970B-A4151A07E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16525" y="0"/>
            <a:ext cx="9958950" cy="6858000"/>
          </a:xfrm>
          <a:custGeom>
            <a:avLst/>
            <a:gdLst>
              <a:gd name="connsiteX0" fmla="*/ 7551973 w 9174595"/>
              <a:gd name="connsiteY0" fmla="*/ 0 h 6858000"/>
              <a:gd name="connsiteX1" fmla="*/ 5634635 w 9174595"/>
              <a:gd name="connsiteY1" fmla="*/ 0 h 6858000"/>
              <a:gd name="connsiteX2" fmla="*/ 5550590 w 9174595"/>
              <a:gd name="connsiteY2" fmla="*/ 0 h 6858000"/>
              <a:gd name="connsiteX3" fmla="*/ 5480986 w 9174595"/>
              <a:gd name="connsiteY3" fmla="*/ 0 h 6858000"/>
              <a:gd name="connsiteX4" fmla="*/ 4886240 w 9174595"/>
              <a:gd name="connsiteY4" fmla="*/ 0 h 6858000"/>
              <a:gd name="connsiteX5" fmla="*/ 4816638 w 9174595"/>
              <a:gd name="connsiteY5" fmla="*/ 0 h 6858000"/>
              <a:gd name="connsiteX6" fmla="*/ 4357958 w 9174595"/>
              <a:gd name="connsiteY6" fmla="*/ 0 h 6858000"/>
              <a:gd name="connsiteX7" fmla="*/ 4288354 w 9174595"/>
              <a:gd name="connsiteY7" fmla="*/ 0 h 6858000"/>
              <a:gd name="connsiteX8" fmla="*/ 3693608 w 9174595"/>
              <a:gd name="connsiteY8" fmla="*/ 0 h 6858000"/>
              <a:gd name="connsiteX9" fmla="*/ 3624006 w 9174595"/>
              <a:gd name="connsiteY9" fmla="*/ 0 h 6858000"/>
              <a:gd name="connsiteX10" fmla="*/ 3276448 w 9174595"/>
              <a:gd name="connsiteY10" fmla="*/ 0 h 6858000"/>
              <a:gd name="connsiteX11" fmla="*/ 1622622 w 9174595"/>
              <a:gd name="connsiteY11" fmla="*/ 0 h 6858000"/>
              <a:gd name="connsiteX12" fmla="*/ 1600504 w 9174595"/>
              <a:gd name="connsiteY12" fmla="*/ 14997 h 6858000"/>
              <a:gd name="connsiteX13" fmla="*/ 0 w 9174595"/>
              <a:gd name="connsiteY13" fmla="*/ 3621656 h 6858000"/>
              <a:gd name="connsiteX14" fmla="*/ 1873886 w 9174595"/>
              <a:gd name="connsiteY14" fmla="*/ 6374814 h 6858000"/>
              <a:gd name="connsiteX15" fmla="*/ 2390406 w 9174595"/>
              <a:gd name="connsiteY15" fmla="*/ 6780599 h 6858000"/>
              <a:gd name="connsiteX16" fmla="*/ 2502136 w 9174595"/>
              <a:gd name="connsiteY16" fmla="*/ 6858000 h 6858000"/>
              <a:gd name="connsiteX17" fmla="*/ 3276448 w 9174595"/>
              <a:gd name="connsiteY17" fmla="*/ 6858000 h 6858000"/>
              <a:gd name="connsiteX18" fmla="*/ 3624006 w 9174595"/>
              <a:gd name="connsiteY18" fmla="*/ 6858000 h 6858000"/>
              <a:gd name="connsiteX19" fmla="*/ 3693608 w 9174595"/>
              <a:gd name="connsiteY19" fmla="*/ 6858000 h 6858000"/>
              <a:gd name="connsiteX20" fmla="*/ 4288354 w 9174595"/>
              <a:gd name="connsiteY20" fmla="*/ 6858000 h 6858000"/>
              <a:gd name="connsiteX21" fmla="*/ 4357958 w 9174595"/>
              <a:gd name="connsiteY21" fmla="*/ 6858000 h 6858000"/>
              <a:gd name="connsiteX22" fmla="*/ 4816638 w 9174595"/>
              <a:gd name="connsiteY22" fmla="*/ 6858000 h 6858000"/>
              <a:gd name="connsiteX23" fmla="*/ 4886240 w 9174595"/>
              <a:gd name="connsiteY23" fmla="*/ 6858000 h 6858000"/>
              <a:gd name="connsiteX24" fmla="*/ 5480986 w 9174595"/>
              <a:gd name="connsiteY24" fmla="*/ 6858000 h 6858000"/>
              <a:gd name="connsiteX25" fmla="*/ 5550590 w 9174595"/>
              <a:gd name="connsiteY25" fmla="*/ 6858000 h 6858000"/>
              <a:gd name="connsiteX26" fmla="*/ 5634635 w 9174595"/>
              <a:gd name="connsiteY26" fmla="*/ 6858000 h 6858000"/>
              <a:gd name="connsiteX27" fmla="*/ 6672460 w 9174595"/>
              <a:gd name="connsiteY27" fmla="*/ 6858000 h 6858000"/>
              <a:gd name="connsiteX28" fmla="*/ 6784188 w 9174595"/>
              <a:gd name="connsiteY28" fmla="*/ 6780599 h 6858000"/>
              <a:gd name="connsiteX29" fmla="*/ 7300708 w 9174595"/>
              <a:gd name="connsiteY29" fmla="*/ 6374814 h 6858000"/>
              <a:gd name="connsiteX30" fmla="*/ 9174595 w 9174595"/>
              <a:gd name="connsiteY30" fmla="*/ 3621656 h 6858000"/>
              <a:gd name="connsiteX31" fmla="*/ 7574092 w 9174595"/>
              <a:gd name="connsiteY3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74595" h="6858000">
                <a:moveTo>
                  <a:pt x="7551973" y="0"/>
                </a:moveTo>
                <a:lnTo>
                  <a:pt x="5634635" y="0"/>
                </a:lnTo>
                <a:lnTo>
                  <a:pt x="5550590" y="0"/>
                </a:lnTo>
                <a:lnTo>
                  <a:pt x="5480986" y="0"/>
                </a:lnTo>
                <a:lnTo>
                  <a:pt x="4886240" y="0"/>
                </a:lnTo>
                <a:lnTo>
                  <a:pt x="4816638" y="0"/>
                </a:lnTo>
                <a:lnTo>
                  <a:pt x="4357958" y="0"/>
                </a:lnTo>
                <a:lnTo>
                  <a:pt x="4288354" y="0"/>
                </a:lnTo>
                <a:lnTo>
                  <a:pt x="3693608" y="0"/>
                </a:lnTo>
                <a:lnTo>
                  <a:pt x="3624006" y="0"/>
                </a:lnTo>
                <a:lnTo>
                  <a:pt x="3276448" y="0"/>
                </a:lnTo>
                <a:lnTo>
                  <a:pt x="1622622" y="0"/>
                </a:lnTo>
                <a:lnTo>
                  <a:pt x="1600504" y="14997"/>
                </a:lnTo>
                <a:cubicBezTo>
                  <a:pt x="573594" y="754641"/>
                  <a:pt x="0" y="2093192"/>
                  <a:pt x="0" y="3621656"/>
                </a:cubicBezTo>
                <a:cubicBezTo>
                  <a:pt x="0" y="4969131"/>
                  <a:pt x="928496" y="5602839"/>
                  <a:pt x="1873886" y="6374814"/>
                </a:cubicBezTo>
                <a:cubicBezTo>
                  <a:pt x="2046046" y="6515397"/>
                  <a:pt x="2216632" y="6653108"/>
                  <a:pt x="2390406" y="6780599"/>
                </a:cubicBezTo>
                <a:lnTo>
                  <a:pt x="2502136" y="6858000"/>
                </a:lnTo>
                <a:lnTo>
                  <a:pt x="3276448" y="6858000"/>
                </a:lnTo>
                <a:lnTo>
                  <a:pt x="3624006" y="6858000"/>
                </a:lnTo>
                <a:lnTo>
                  <a:pt x="3693608" y="6858000"/>
                </a:lnTo>
                <a:lnTo>
                  <a:pt x="4288354" y="6858000"/>
                </a:lnTo>
                <a:lnTo>
                  <a:pt x="4357958" y="6858000"/>
                </a:lnTo>
                <a:lnTo>
                  <a:pt x="4816638" y="6858000"/>
                </a:lnTo>
                <a:lnTo>
                  <a:pt x="4886240" y="6858000"/>
                </a:lnTo>
                <a:lnTo>
                  <a:pt x="5480986" y="6858000"/>
                </a:lnTo>
                <a:lnTo>
                  <a:pt x="5550590" y="6858000"/>
                </a:lnTo>
                <a:lnTo>
                  <a:pt x="5634635" y="6858000"/>
                </a:lnTo>
                <a:lnTo>
                  <a:pt x="6672460" y="6858000"/>
                </a:lnTo>
                <a:lnTo>
                  <a:pt x="6784188" y="6780599"/>
                </a:lnTo>
                <a:cubicBezTo>
                  <a:pt x="6957963" y="6653108"/>
                  <a:pt x="7128548" y="6515397"/>
                  <a:pt x="7300708" y="6374814"/>
                </a:cubicBezTo>
                <a:cubicBezTo>
                  <a:pt x="8246100" y="5602839"/>
                  <a:pt x="9174595" y="4969131"/>
                  <a:pt x="9174595" y="3621656"/>
                </a:cubicBezTo>
                <a:cubicBezTo>
                  <a:pt x="9174595" y="2093192"/>
                  <a:pt x="8601001" y="754641"/>
                  <a:pt x="7574092" y="1499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42D14D1-56B7-40CD-8694-A9A48170C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50A315C-978A-4A52-966E-55B2698F2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972BC-649F-2F3D-4D75-067B3B8D9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0613" y="2541308"/>
            <a:ext cx="9504862" cy="26613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83% of districts interview substitute teachers prior to hiring them</a:t>
            </a:r>
          </a:p>
          <a:p>
            <a:r>
              <a:rPr lang="en-US" sz="2400" dirty="0"/>
              <a:t>Job offers are usually made via email or application software</a:t>
            </a:r>
          </a:p>
          <a:p>
            <a:r>
              <a:rPr lang="en-US" sz="2400" dirty="0"/>
              <a:t>Most substitute teachers work 7 hours per day</a:t>
            </a:r>
          </a:p>
          <a:p>
            <a:r>
              <a:rPr lang="en-US" sz="2400" dirty="0"/>
              <a:t>Substitute teacher campus contacts do not get paid extra for these duties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9801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AC430D66-F3DE-FB1D-EB2F-8CCF6A450B3B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118241" y="307428"/>
              <a:ext cx="11895083" cy="582349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Content Placeholder 3">
                <a:extLst>
                  <a:ext uri="{FF2B5EF4-FFF2-40B4-BE49-F238E27FC236}">
                    <a16:creationId xmlns:a16="http://schemas.microsoft.com/office/drawing/2014/main" id="{AC430D66-F3DE-FB1D-EB2F-8CCF6A450B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8241" y="307428"/>
                <a:ext cx="11895083" cy="58234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3799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288C88-0D7D-483F-A120-9EBB14F6F7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9358" b="-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33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6310197A-D192-BE44-24AA-0F15D5282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What is the FLSA?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6CD3427C-57A9-C218-EECB-BE557876B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/>
              <a:t>Enacted 1938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/>
              <a:t>US Department of Labor – Wage and Hour Division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/>
              <a:t>What does it do?</a:t>
            </a:r>
          </a:p>
          <a:p>
            <a:pPr lvl="1" eaLnBrk="1" hangingPunct="1">
              <a:buFont typeface="Arial" panose="020B0604020202020204" pitchFamily="34" charset="0"/>
              <a:buChar char="–"/>
            </a:pPr>
            <a:r>
              <a:rPr lang="en-US" altLang="en-US"/>
              <a:t>Minimum wage</a:t>
            </a:r>
          </a:p>
          <a:p>
            <a:pPr lvl="1" eaLnBrk="1" hangingPunct="1">
              <a:buFont typeface="Arial" panose="020B0604020202020204" pitchFamily="34" charset="0"/>
              <a:buChar char="–"/>
            </a:pPr>
            <a:r>
              <a:rPr lang="en-US" altLang="en-US"/>
              <a:t>Overtime pay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en-US" altLang="en-US"/>
              <a:t>Identification of exempt/nonexempt and those not covered by law</a:t>
            </a:r>
          </a:p>
          <a:p>
            <a:pPr lvl="1" eaLnBrk="1" hangingPunct="1">
              <a:buFont typeface="Arial" panose="020B0604020202020204" pitchFamily="34" charset="0"/>
              <a:buChar char="–"/>
            </a:pPr>
            <a:r>
              <a:rPr lang="en-US" altLang="en-US"/>
              <a:t>Equal pay</a:t>
            </a:r>
          </a:p>
          <a:p>
            <a:pPr lvl="1" eaLnBrk="1" hangingPunct="1">
              <a:buFont typeface="Arial" panose="020B0604020202020204" pitchFamily="34" charset="0"/>
              <a:buChar char="–"/>
            </a:pPr>
            <a:r>
              <a:rPr lang="en-US" altLang="en-US"/>
              <a:t>Child labor standards</a:t>
            </a:r>
          </a:p>
          <a:p>
            <a:pPr lvl="1" eaLnBrk="1" hangingPunct="1">
              <a:buFont typeface="Arial" panose="020B0604020202020204" pitchFamily="34" charset="0"/>
              <a:buChar char="–"/>
            </a:pPr>
            <a:r>
              <a:rPr lang="en-US" altLang="en-US"/>
              <a:t>Record keeping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89BCF5A5-2F73-1982-27E7-A5D44E37A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FLSA Does NOT require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0FF7CBAD-A2FF-B762-8FF2-05DAC85C3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Premium pay for Saturdays, Sundays, or holidays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Time off, paid or otherwise, for holidays or vacations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Discharge notices or severance pay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Limits on number of hours of work for those 16 yrs+ as long as OT pay provisions are met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General meal or rest breaks, but does require unpaid breastfeeding breaks for nursing mothers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475776F7-DB64-A8C8-2F6D-11EF68A91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Breastfeeding requirements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4E9B475D-EB89-47B7-788F-F008C67E9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Federal Law – Healthcare Reform Act and the PUMP Act</a:t>
            </a:r>
          </a:p>
          <a:p>
            <a:pPr eaLnBrk="1" hangingPunct="1"/>
            <a:r>
              <a:rPr lang="en-US" altLang="en-US" sz="1200" dirty="0">
                <a:hlinkClick r:id="rId2"/>
              </a:rPr>
              <a:t>http://www.dol.gov/whd/nursingmothers/</a:t>
            </a:r>
            <a:endParaRPr lang="en-US" altLang="en-US" sz="1200" dirty="0"/>
          </a:p>
          <a:p>
            <a:pPr lvl="1" eaLnBrk="1" hangingPunct="1"/>
            <a:r>
              <a:rPr lang="en-US" altLang="en-US" dirty="0"/>
              <a:t>Reasonable break time</a:t>
            </a:r>
          </a:p>
          <a:p>
            <a:pPr lvl="1" eaLnBrk="1" hangingPunct="1"/>
            <a:r>
              <a:rPr lang="en-US" altLang="en-US" dirty="0"/>
              <a:t>Space requirements</a:t>
            </a:r>
          </a:p>
          <a:p>
            <a:pPr lvl="1" eaLnBrk="1" hangingPunct="1"/>
            <a:r>
              <a:rPr lang="en-US" altLang="en-US" dirty="0"/>
              <a:t>Up to 1 year after child’s birth</a:t>
            </a:r>
          </a:p>
          <a:p>
            <a:pPr lvl="1" eaLnBrk="1" hangingPunct="1"/>
            <a:r>
              <a:rPr lang="en-US" altLang="en-US" dirty="0"/>
              <a:t>FAQ at </a:t>
            </a:r>
            <a:r>
              <a:rPr lang="en-US" sz="2400" dirty="0">
                <a:hlinkClick r:id="rId3"/>
              </a:rPr>
              <a:t>PUMP-education-faq.pdf (dol.gov)</a:t>
            </a:r>
            <a:endParaRPr lang="en-US" altLang="en-US" dirty="0"/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dirty="0"/>
          </a:p>
          <a:p>
            <a:pPr eaLnBrk="1" hangingPunct="1"/>
            <a:r>
              <a:rPr lang="en-US" altLang="en-US" dirty="0"/>
              <a:t>State Law – </a:t>
            </a:r>
            <a:r>
              <a:rPr lang="en-US" altLang="en-US" sz="1200" dirty="0"/>
              <a:t> </a:t>
            </a:r>
            <a:r>
              <a:rPr lang="en-US" sz="2000" dirty="0">
                <a:hlinkClick r:id="rId4"/>
              </a:rPr>
              <a:t>Breastfeeding State Laws (ncsl.org)</a:t>
            </a:r>
            <a:endParaRPr lang="en-US" altLang="en-US" sz="2000" dirty="0"/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2AE982-E9C2-7095-1224-A0B289005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95" y="5328423"/>
            <a:ext cx="9960203" cy="1356478"/>
          </a:xfrm>
          <a:prstGeom prst="rect">
            <a:avLst/>
          </a:prstGeom>
        </p:spPr>
      </p:pic>
    </p:spTree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orn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rnVTI" id="{497E3FA9-5A27-4D12-9D04-917BEF3D1303}" vid="{34192A01-61CA-4566-9818-841C607496F7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webextensions/webextension1.xml><?xml version="1.0" encoding="utf-8"?>
<we:webextension xmlns:we="http://schemas.microsoft.com/office/webextensions/webextension/2010/11" id="{2D367FD0-7241-4517-859C-0127B3580296}">
  <we:reference id="wa200004824" version="1.0.0.2" store="en-US" storeType="OMEX"/>
  <we:alternateReferences>
    <we:reference id="WA200004824" version="1.0.0.2" store="" storeType="OMEX"/>
  </we:alternateReferences>
  <we:properties>
    <we:property name="dataSlidePPT" value="{&quot;activePresentationId&quot;:6031506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19916</TotalTime>
  <Words>859</Words>
  <Application>Microsoft Office PowerPoint</Application>
  <PresentationFormat>Widescreen</PresentationFormat>
  <Paragraphs>154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Meiryo</vt:lpstr>
      <vt:lpstr>Aptos</vt:lpstr>
      <vt:lpstr>Aptos Display</vt:lpstr>
      <vt:lpstr>Arial</vt:lpstr>
      <vt:lpstr>Bembo</vt:lpstr>
      <vt:lpstr>Calibri</vt:lpstr>
      <vt:lpstr>Constantia</vt:lpstr>
      <vt:lpstr>Source Sans Pro Web</vt:lpstr>
      <vt:lpstr>Trebuchet MS</vt:lpstr>
      <vt:lpstr>Wingdings 2</vt:lpstr>
      <vt:lpstr>AdornVTI</vt:lpstr>
      <vt:lpstr>1_Office Theme</vt:lpstr>
      <vt:lpstr>Office Theme</vt:lpstr>
      <vt:lpstr>Flow</vt:lpstr>
      <vt:lpstr>Berlin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FLSA?</vt:lpstr>
      <vt:lpstr>FLSA Does NOT require</vt:lpstr>
      <vt:lpstr>Breastfeeding requirements</vt:lpstr>
      <vt:lpstr>Exempt vs. NonExempt</vt:lpstr>
      <vt:lpstr>Exempt or NonExempt? Courtesy TASB</vt:lpstr>
      <vt:lpstr>What time is paid?</vt:lpstr>
      <vt:lpstr>What time is NOT paid?</vt:lpstr>
      <vt:lpstr>Overtime Compensation  (OT)</vt:lpstr>
      <vt:lpstr>Compensatory Time (CT)</vt:lpstr>
      <vt:lpstr>Options</vt:lpstr>
      <vt:lpstr>PowerPoint Presentation</vt:lpstr>
      <vt:lpstr>October Checklist</vt:lpstr>
      <vt:lpstr>PowerPoint Presentation</vt:lpstr>
      <vt:lpstr>PowerPoint Presentation</vt:lpstr>
      <vt:lpstr>November Checklist</vt:lpstr>
      <vt:lpstr>PowerPoint Presentation</vt:lpstr>
      <vt:lpstr>PowerPoint Presentation</vt:lpstr>
      <vt:lpstr>STEDI support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TASB HR Connections</dc:title>
  <dc:creator>Melissa Aguero Ramirez</dc:creator>
  <cp:lastModifiedBy>Melissa Aguero Ramirez</cp:lastModifiedBy>
  <cp:revision>21</cp:revision>
  <dcterms:created xsi:type="dcterms:W3CDTF">2023-09-26T18:48:06Z</dcterms:created>
  <dcterms:modified xsi:type="dcterms:W3CDTF">2024-10-08T20:40:33Z</dcterms:modified>
</cp:coreProperties>
</file>