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022" r:id="rId2"/>
    <p:sldId id="1115" r:id="rId3"/>
    <p:sldId id="1120" r:id="rId4"/>
    <p:sldId id="1121" r:id="rId5"/>
    <p:sldId id="1117" r:id="rId6"/>
    <p:sldId id="1118" r:id="rId7"/>
    <p:sldId id="1090" r:id="rId8"/>
    <p:sldId id="1122" r:id="rId9"/>
    <p:sldId id="1124" r:id="rId10"/>
    <p:sldId id="1123" r:id="rId11"/>
    <p:sldId id="104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D8498-49E4-4469-A0C4-3D0E3BB0CCAA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AB9F4E-F1F3-4ABC-BC50-38E406C46349}">
      <dgm:prSet/>
      <dgm:spPr/>
      <dgm:t>
        <a:bodyPr/>
        <a:lstStyle/>
        <a:p>
          <a:r>
            <a:rPr lang="en-US" dirty="0"/>
            <a:t>Verify</a:t>
          </a:r>
        </a:p>
      </dgm:t>
    </dgm:pt>
    <dgm:pt modelId="{43A49E31-42C8-451B-B4F8-A91B5C88D90D}" type="parTrans" cxnId="{6D3E68E1-1BFD-4ED3-BB99-065B6F557AF6}">
      <dgm:prSet/>
      <dgm:spPr/>
      <dgm:t>
        <a:bodyPr/>
        <a:lstStyle/>
        <a:p>
          <a:endParaRPr lang="en-US"/>
        </a:p>
      </dgm:t>
    </dgm:pt>
    <dgm:pt modelId="{B3BA310D-9242-41F7-BB86-B1EA975FAF9D}" type="sibTrans" cxnId="{6D3E68E1-1BFD-4ED3-BB99-065B6F557AF6}">
      <dgm:prSet/>
      <dgm:spPr/>
      <dgm:t>
        <a:bodyPr/>
        <a:lstStyle/>
        <a:p>
          <a:endParaRPr lang="en-US"/>
        </a:p>
      </dgm:t>
    </dgm:pt>
    <dgm:pt modelId="{00245211-B7CF-4ECC-8D36-D293D51D5AC6}">
      <dgm:prSet custT="1"/>
      <dgm:spPr/>
      <dgm:t>
        <a:bodyPr/>
        <a:lstStyle/>
        <a:p>
          <a:r>
            <a:rPr lang="en-US" sz="2800" dirty="0"/>
            <a:t>Verify employee handbook is updated </a:t>
          </a:r>
        </a:p>
      </dgm:t>
    </dgm:pt>
    <dgm:pt modelId="{F43590DC-F607-407C-AE37-03C40C44492D}" type="parTrans" cxnId="{30DC49EC-9157-4755-A3DB-A0FBCBD3606F}">
      <dgm:prSet/>
      <dgm:spPr/>
      <dgm:t>
        <a:bodyPr/>
        <a:lstStyle/>
        <a:p>
          <a:endParaRPr lang="en-US"/>
        </a:p>
      </dgm:t>
    </dgm:pt>
    <dgm:pt modelId="{4DE8D48E-A5D6-48B6-9067-EC5066C30596}" type="sibTrans" cxnId="{30DC49EC-9157-4755-A3DB-A0FBCBD3606F}">
      <dgm:prSet/>
      <dgm:spPr/>
      <dgm:t>
        <a:bodyPr/>
        <a:lstStyle/>
        <a:p>
          <a:endParaRPr lang="en-US"/>
        </a:p>
      </dgm:t>
    </dgm:pt>
    <dgm:pt modelId="{17594C3B-7714-45F3-8DF7-7F06DA3EEC49}">
      <dgm:prSet/>
      <dgm:spPr/>
      <dgm:t>
        <a:bodyPr/>
        <a:lstStyle/>
        <a:p>
          <a:r>
            <a:rPr lang="en-US"/>
            <a:t>Purge</a:t>
          </a:r>
        </a:p>
      </dgm:t>
    </dgm:pt>
    <dgm:pt modelId="{560B260C-7281-4D54-B559-C112D1688D61}" type="parTrans" cxnId="{84D432A5-D505-41E3-865A-DE94F54502FF}">
      <dgm:prSet/>
      <dgm:spPr/>
      <dgm:t>
        <a:bodyPr/>
        <a:lstStyle/>
        <a:p>
          <a:endParaRPr lang="en-US"/>
        </a:p>
      </dgm:t>
    </dgm:pt>
    <dgm:pt modelId="{79AE8C88-636B-4F5B-94D5-BF087F3618AB}" type="sibTrans" cxnId="{84D432A5-D505-41E3-865A-DE94F54502FF}">
      <dgm:prSet/>
      <dgm:spPr/>
      <dgm:t>
        <a:bodyPr/>
        <a:lstStyle/>
        <a:p>
          <a:endParaRPr lang="en-US"/>
        </a:p>
      </dgm:t>
    </dgm:pt>
    <dgm:pt modelId="{42284D2F-6C57-4A52-AA1E-8F1859D87CC8}">
      <dgm:prSet custT="1"/>
      <dgm:spPr/>
      <dgm:t>
        <a:bodyPr/>
        <a:lstStyle/>
        <a:p>
          <a:r>
            <a:rPr lang="en-US" sz="2800" dirty="0"/>
            <a:t>Purge substitute teacher list based on continued interest</a:t>
          </a:r>
        </a:p>
      </dgm:t>
    </dgm:pt>
    <dgm:pt modelId="{8204C55F-B2B2-47BB-961A-9A2D9D2B868C}" type="parTrans" cxnId="{52AC7EA5-5F7D-4CC7-AE71-FF726A9EB23A}">
      <dgm:prSet/>
      <dgm:spPr/>
      <dgm:t>
        <a:bodyPr/>
        <a:lstStyle/>
        <a:p>
          <a:endParaRPr lang="en-US"/>
        </a:p>
      </dgm:t>
    </dgm:pt>
    <dgm:pt modelId="{879E0BB9-2B8B-4B60-9C38-7C7495EBE1A7}" type="sibTrans" cxnId="{52AC7EA5-5F7D-4CC7-AE71-FF726A9EB23A}">
      <dgm:prSet/>
      <dgm:spPr/>
      <dgm:t>
        <a:bodyPr/>
        <a:lstStyle/>
        <a:p>
          <a:endParaRPr lang="en-US"/>
        </a:p>
      </dgm:t>
    </dgm:pt>
    <dgm:pt modelId="{DC20FD15-7C92-4FAA-BB26-695CE4CDF3AB}">
      <dgm:prSet/>
      <dgm:spPr/>
      <dgm:t>
        <a:bodyPr/>
        <a:lstStyle/>
        <a:p>
          <a:r>
            <a:rPr lang="en-US"/>
            <a:t>Attend</a:t>
          </a:r>
        </a:p>
      </dgm:t>
    </dgm:pt>
    <dgm:pt modelId="{7E0FA505-8CF3-4C37-8199-098A2A1E42A8}" type="parTrans" cxnId="{A2CAC68F-BE45-43EB-9D88-0EB7D4B676F4}">
      <dgm:prSet/>
      <dgm:spPr/>
      <dgm:t>
        <a:bodyPr/>
        <a:lstStyle/>
        <a:p>
          <a:endParaRPr lang="en-US"/>
        </a:p>
      </dgm:t>
    </dgm:pt>
    <dgm:pt modelId="{ABCCB5A3-BF43-4A24-961A-2575C26251E8}" type="sibTrans" cxnId="{A2CAC68F-BE45-43EB-9D88-0EB7D4B676F4}">
      <dgm:prSet/>
      <dgm:spPr/>
      <dgm:t>
        <a:bodyPr/>
        <a:lstStyle/>
        <a:p>
          <a:endParaRPr lang="en-US"/>
        </a:p>
      </dgm:t>
    </dgm:pt>
    <dgm:pt modelId="{EA88FB0E-2675-468F-AE1D-C0A093E31162}">
      <dgm:prSet custT="1"/>
      <dgm:spPr/>
      <dgm:t>
        <a:bodyPr/>
        <a:lstStyle/>
        <a:p>
          <a:r>
            <a:rPr lang="en-US" sz="2800" dirty="0"/>
            <a:t>Attend STEDI’s </a:t>
          </a:r>
          <a:r>
            <a:rPr lang="en-US" sz="2800" dirty="0" err="1"/>
            <a:t>SubSolutions</a:t>
          </a:r>
          <a:r>
            <a:rPr lang="en-US" sz="2800" dirty="0"/>
            <a:t> conference </a:t>
          </a:r>
        </a:p>
      </dgm:t>
    </dgm:pt>
    <dgm:pt modelId="{2572C4F4-2043-4334-A793-3DF8D5076C00}" type="parTrans" cxnId="{26D40EF5-E0DA-43B5-A25F-152B5A475DAC}">
      <dgm:prSet/>
      <dgm:spPr/>
      <dgm:t>
        <a:bodyPr/>
        <a:lstStyle/>
        <a:p>
          <a:endParaRPr lang="en-US"/>
        </a:p>
      </dgm:t>
    </dgm:pt>
    <dgm:pt modelId="{AD7D7283-2D4A-4748-BD0D-6B17BB726A42}" type="sibTrans" cxnId="{26D40EF5-E0DA-43B5-A25F-152B5A475DAC}">
      <dgm:prSet/>
      <dgm:spPr/>
      <dgm:t>
        <a:bodyPr/>
        <a:lstStyle/>
        <a:p>
          <a:endParaRPr lang="en-US"/>
        </a:p>
      </dgm:t>
    </dgm:pt>
    <dgm:pt modelId="{D8C7EC1A-4182-4AA0-866C-9EEDE0CB56E1}">
      <dgm:prSet/>
      <dgm:spPr/>
      <dgm:t>
        <a:bodyPr/>
        <a:lstStyle/>
        <a:p>
          <a:r>
            <a:rPr lang="en-US"/>
            <a:t>Update</a:t>
          </a:r>
        </a:p>
      </dgm:t>
    </dgm:pt>
    <dgm:pt modelId="{785AF617-59E9-463A-A6D5-B653CF5A8CDD}" type="parTrans" cxnId="{A3076BFC-9729-4672-A9B8-2908A46DD3EF}">
      <dgm:prSet/>
      <dgm:spPr/>
      <dgm:t>
        <a:bodyPr/>
        <a:lstStyle/>
        <a:p>
          <a:endParaRPr lang="en-US"/>
        </a:p>
      </dgm:t>
    </dgm:pt>
    <dgm:pt modelId="{46B1380A-6B03-4C37-883B-89195C77889C}" type="sibTrans" cxnId="{A3076BFC-9729-4672-A9B8-2908A46DD3EF}">
      <dgm:prSet/>
      <dgm:spPr/>
      <dgm:t>
        <a:bodyPr/>
        <a:lstStyle/>
        <a:p>
          <a:endParaRPr lang="en-US"/>
        </a:p>
      </dgm:t>
    </dgm:pt>
    <dgm:pt modelId="{97D94CD9-6136-4562-B8B1-30212E93082D}">
      <dgm:prSet custT="1"/>
      <dgm:spPr/>
      <dgm:t>
        <a:bodyPr/>
        <a:lstStyle/>
        <a:p>
          <a:r>
            <a:rPr lang="en-US" sz="2800" dirty="0"/>
            <a:t>Update employee forms (as needed)</a:t>
          </a:r>
        </a:p>
      </dgm:t>
    </dgm:pt>
    <dgm:pt modelId="{BC035184-FCB7-4774-9581-D06B0BA89F26}" type="parTrans" cxnId="{45D4EA9E-1487-4AF3-AD22-C52A6263E69D}">
      <dgm:prSet/>
      <dgm:spPr/>
      <dgm:t>
        <a:bodyPr/>
        <a:lstStyle/>
        <a:p>
          <a:endParaRPr lang="en-US"/>
        </a:p>
      </dgm:t>
    </dgm:pt>
    <dgm:pt modelId="{1816DB70-C0BF-443D-BBFE-16BA7DD4EA91}" type="sibTrans" cxnId="{45D4EA9E-1487-4AF3-AD22-C52A6263E69D}">
      <dgm:prSet/>
      <dgm:spPr/>
      <dgm:t>
        <a:bodyPr/>
        <a:lstStyle/>
        <a:p>
          <a:endParaRPr lang="en-US"/>
        </a:p>
      </dgm:t>
    </dgm:pt>
    <dgm:pt modelId="{0B7987CD-5FF5-4027-A9DC-AE027BC33A52}" type="pres">
      <dgm:prSet presAssocID="{62DD8498-49E4-4469-A0C4-3D0E3BB0CCAA}" presName="Name0" presStyleCnt="0">
        <dgm:presLayoutVars>
          <dgm:dir/>
          <dgm:animLvl val="lvl"/>
          <dgm:resizeHandles val="exact"/>
        </dgm:presLayoutVars>
      </dgm:prSet>
      <dgm:spPr/>
    </dgm:pt>
    <dgm:pt modelId="{CC8BB2B6-214E-4E18-AC73-513C217C8C75}" type="pres">
      <dgm:prSet presAssocID="{B0AB9F4E-F1F3-4ABC-BC50-38E406C46349}" presName="linNode" presStyleCnt="0"/>
      <dgm:spPr/>
    </dgm:pt>
    <dgm:pt modelId="{47FB86C7-1AC4-4DD0-AC86-00387C3C2E22}" type="pres">
      <dgm:prSet presAssocID="{B0AB9F4E-F1F3-4ABC-BC50-38E406C46349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B0CB3DF6-9AF5-4869-A282-7BD9D791AE12}" type="pres">
      <dgm:prSet presAssocID="{B0AB9F4E-F1F3-4ABC-BC50-38E406C46349}" presName="descendantText" presStyleLbl="alignNode1" presStyleIdx="0" presStyleCnt="4">
        <dgm:presLayoutVars>
          <dgm:bulletEnabled/>
        </dgm:presLayoutVars>
      </dgm:prSet>
      <dgm:spPr/>
    </dgm:pt>
    <dgm:pt modelId="{CE044206-B6BE-493C-8FA5-F62F813D0139}" type="pres">
      <dgm:prSet presAssocID="{B3BA310D-9242-41F7-BB86-B1EA975FAF9D}" presName="sp" presStyleCnt="0"/>
      <dgm:spPr/>
    </dgm:pt>
    <dgm:pt modelId="{07F86D41-82B0-4740-B4CF-90586BEF74C5}" type="pres">
      <dgm:prSet presAssocID="{17594C3B-7714-45F3-8DF7-7F06DA3EEC49}" presName="linNode" presStyleCnt="0"/>
      <dgm:spPr/>
    </dgm:pt>
    <dgm:pt modelId="{73D46AF5-DA62-418E-A9B9-CDAF05094C18}" type="pres">
      <dgm:prSet presAssocID="{17594C3B-7714-45F3-8DF7-7F06DA3EEC49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CC334ACB-4F8E-4F07-A30D-770AC4AC0079}" type="pres">
      <dgm:prSet presAssocID="{17594C3B-7714-45F3-8DF7-7F06DA3EEC49}" presName="descendantText" presStyleLbl="alignNode1" presStyleIdx="1" presStyleCnt="4">
        <dgm:presLayoutVars>
          <dgm:bulletEnabled/>
        </dgm:presLayoutVars>
      </dgm:prSet>
      <dgm:spPr/>
    </dgm:pt>
    <dgm:pt modelId="{C4BD24D6-D48B-4878-AB8D-5D3DD534C43A}" type="pres">
      <dgm:prSet presAssocID="{79AE8C88-636B-4F5B-94D5-BF087F3618AB}" presName="sp" presStyleCnt="0"/>
      <dgm:spPr/>
    </dgm:pt>
    <dgm:pt modelId="{4FC17FBA-C5DA-4BE9-82A9-9AE48AE9E8C3}" type="pres">
      <dgm:prSet presAssocID="{DC20FD15-7C92-4FAA-BB26-695CE4CDF3AB}" presName="linNode" presStyleCnt="0"/>
      <dgm:spPr/>
    </dgm:pt>
    <dgm:pt modelId="{7F1CA594-9730-4978-9977-7C9F33F16439}" type="pres">
      <dgm:prSet presAssocID="{DC20FD15-7C92-4FAA-BB26-695CE4CDF3AB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CD604F46-579A-4407-A00F-5215DB637CC3}" type="pres">
      <dgm:prSet presAssocID="{DC20FD15-7C92-4FAA-BB26-695CE4CDF3AB}" presName="descendantText" presStyleLbl="alignNode1" presStyleIdx="2" presStyleCnt="4">
        <dgm:presLayoutVars>
          <dgm:bulletEnabled/>
        </dgm:presLayoutVars>
      </dgm:prSet>
      <dgm:spPr/>
    </dgm:pt>
    <dgm:pt modelId="{62A223A5-502A-4772-B501-41CF1FA84E61}" type="pres">
      <dgm:prSet presAssocID="{ABCCB5A3-BF43-4A24-961A-2575C26251E8}" presName="sp" presStyleCnt="0"/>
      <dgm:spPr/>
    </dgm:pt>
    <dgm:pt modelId="{264DF9E6-DCF6-4CFE-B37C-399BF34FB231}" type="pres">
      <dgm:prSet presAssocID="{D8C7EC1A-4182-4AA0-866C-9EEDE0CB56E1}" presName="linNode" presStyleCnt="0"/>
      <dgm:spPr/>
    </dgm:pt>
    <dgm:pt modelId="{E6F42AC4-16A0-4269-BD3B-550D4E41D6FB}" type="pres">
      <dgm:prSet presAssocID="{D8C7EC1A-4182-4AA0-866C-9EEDE0CB56E1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1CC2284D-D8AA-4979-87E8-2689417B2F8C}" type="pres">
      <dgm:prSet presAssocID="{D8C7EC1A-4182-4AA0-866C-9EEDE0CB56E1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201E540E-20B9-4D7B-8C05-369FEFECF6BF}" type="presOf" srcId="{97D94CD9-6136-4562-B8B1-30212E93082D}" destId="{1CC2284D-D8AA-4979-87E8-2689417B2F8C}" srcOrd="0" destOrd="0" presId="urn:microsoft.com/office/officeart/2016/7/layout/VerticalHollowActionList"/>
    <dgm:cxn modelId="{0B9ADB1F-C1FD-41E6-AAD2-36525550849B}" type="presOf" srcId="{B0AB9F4E-F1F3-4ABC-BC50-38E406C46349}" destId="{47FB86C7-1AC4-4DD0-AC86-00387C3C2E22}" srcOrd="0" destOrd="0" presId="urn:microsoft.com/office/officeart/2016/7/layout/VerticalHollowActionList"/>
    <dgm:cxn modelId="{B5AECF20-3BDE-4E1E-BC3D-56DB856D8619}" type="presOf" srcId="{D8C7EC1A-4182-4AA0-866C-9EEDE0CB56E1}" destId="{E6F42AC4-16A0-4269-BD3B-550D4E41D6FB}" srcOrd="0" destOrd="0" presId="urn:microsoft.com/office/officeart/2016/7/layout/VerticalHollowActionList"/>
    <dgm:cxn modelId="{C95E3426-7508-494A-AA36-7F0B4180410E}" type="presOf" srcId="{42284D2F-6C57-4A52-AA1E-8F1859D87CC8}" destId="{CC334ACB-4F8E-4F07-A30D-770AC4AC0079}" srcOrd="0" destOrd="0" presId="urn:microsoft.com/office/officeart/2016/7/layout/VerticalHollowActionList"/>
    <dgm:cxn modelId="{C8DD6137-1ED2-4467-9BC6-7EF04E01AF6A}" type="presOf" srcId="{62DD8498-49E4-4469-A0C4-3D0E3BB0CCAA}" destId="{0B7987CD-5FF5-4027-A9DC-AE027BC33A52}" srcOrd="0" destOrd="0" presId="urn:microsoft.com/office/officeart/2016/7/layout/VerticalHollowActionList"/>
    <dgm:cxn modelId="{AB555A83-891D-4D4C-829A-7B34293CEAAE}" type="presOf" srcId="{EA88FB0E-2675-468F-AE1D-C0A093E31162}" destId="{CD604F46-579A-4407-A00F-5215DB637CC3}" srcOrd="0" destOrd="0" presId="urn:microsoft.com/office/officeart/2016/7/layout/VerticalHollowActionList"/>
    <dgm:cxn modelId="{A2CAC68F-BE45-43EB-9D88-0EB7D4B676F4}" srcId="{62DD8498-49E4-4469-A0C4-3D0E3BB0CCAA}" destId="{DC20FD15-7C92-4FAA-BB26-695CE4CDF3AB}" srcOrd="2" destOrd="0" parTransId="{7E0FA505-8CF3-4C37-8199-098A2A1E42A8}" sibTransId="{ABCCB5A3-BF43-4A24-961A-2575C26251E8}"/>
    <dgm:cxn modelId="{45D4EA9E-1487-4AF3-AD22-C52A6263E69D}" srcId="{D8C7EC1A-4182-4AA0-866C-9EEDE0CB56E1}" destId="{97D94CD9-6136-4562-B8B1-30212E93082D}" srcOrd="0" destOrd="0" parTransId="{BC035184-FCB7-4774-9581-D06B0BA89F26}" sibTransId="{1816DB70-C0BF-443D-BBFE-16BA7DD4EA91}"/>
    <dgm:cxn modelId="{84D432A5-D505-41E3-865A-DE94F54502FF}" srcId="{62DD8498-49E4-4469-A0C4-3D0E3BB0CCAA}" destId="{17594C3B-7714-45F3-8DF7-7F06DA3EEC49}" srcOrd="1" destOrd="0" parTransId="{560B260C-7281-4D54-B559-C112D1688D61}" sibTransId="{79AE8C88-636B-4F5B-94D5-BF087F3618AB}"/>
    <dgm:cxn modelId="{52AC7EA5-5F7D-4CC7-AE71-FF726A9EB23A}" srcId="{17594C3B-7714-45F3-8DF7-7F06DA3EEC49}" destId="{42284D2F-6C57-4A52-AA1E-8F1859D87CC8}" srcOrd="0" destOrd="0" parTransId="{8204C55F-B2B2-47BB-961A-9A2D9D2B868C}" sibTransId="{879E0BB9-2B8B-4B60-9C38-7C7495EBE1A7}"/>
    <dgm:cxn modelId="{80F774B3-834C-4510-A107-2142872A92CB}" type="presOf" srcId="{17594C3B-7714-45F3-8DF7-7F06DA3EEC49}" destId="{73D46AF5-DA62-418E-A9B9-CDAF05094C18}" srcOrd="0" destOrd="0" presId="urn:microsoft.com/office/officeart/2016/7/layout/VerticalHollowActionList"/>
    <dgm:cxn modelId="{E12B8CD4-7FE2-47E5-8D2F-ED2E597F7272}" type="presOf" srcId="{00245211-B7CF-4ECC-8D36-D293D51D5AC6}" destId="{B0CB3DF6-9AF5-4869-A282-7BD9D791AE12}" srcOrd="0" destOrd="0" presId="urn:microsoft.com/office/officeart/2016/7/layout/VerticalHollowActionList"/>
    <dgm:cxn modelId="{6D3E68E1-1BFD-4ED3-BB99-065B6F557AF6}" srcId="{62DD8498-49E4-4469-A0C4-3D0E3BB0CCAA}" destId="{B0AB9F4E-F1F3-4ABC-BC50-38E406C46349}" srcOrd="0" destOrd="0" parTransId="{43A49E31-42C8-451B-B4F8-A91B5C88D90D}" sibTransId="{B3BA310D-9242-41F7-BB86-B1EA975FAF9D}"/>
    <dgm:cxn modelId="{AFF4FAEA-3D9F-4B03-8253-016E4F44422A}" type="presOf" srcId="{DC20FD15-7C92-4FAA-BB26-695CE4CDF3AB}" destId="{7F1CA594-9730-4978-9977-7C9F33F16439}" srcOrd="0" destOrd="0" presId="urn:microsoft.com/office/officeart/2016/7/layout/VerticalHollowActionList"/>
    <dgm:cxn modelId="{30DC49EC-9157-4755-A3DB-A0FBCBD3606F}" srcId="{B0AB9F4E-F1F3-4ABC-BC50-38E406C46349}" destId="{00245211-B7CF-4ECC-8D36-D293D51D5AC6}" srcOrd="0" destOrd="0" parTransId="{F43590DC-F607-407C-AE37-03C40C44492D}" sibTransId="{4DE8D48E-A5D6-48B6-9067-EC5066C30596}"/>
    <dgm:cxn modelId="{26D40EF5-E0DA-43B5-A25F-152B5A475DAC}" srcId="{DC20FD15-7C92-4FAA-BB26-695CE4CDF3AB}" destId="{EA88FB0E-2675-468F-AE1D-C0A093E31162}" srcOrd="0" destOrd="0" parTransId="{2572C4F4-2043-4334-A793-3DF8D5076C00}" sibTransId="{AD7D7283-2D4A-4748-BD0D-6B17BB726A42}"/>
    <dgm:cxn modelId="{A3076BFC-9729-4672-A9B8-2908A46DD3EF}" srcId="{62DD8498-49E4-4469-A0C4-3D0E3BB0CCAA}" destId="{D8C7EC1A-4182-4AA0-866C-9EEDE0CB56E1}" srcOrd="3" destOrd="0" parTransId="{785AF617-59E9-463A-A6D5-B653CF5A8CDD}" sibTransId="{46B1380A-6B03-4C37-883B-89195C77889C}"/>
    <dgm:cxn modelId="{B37AFACD-BDDD-484D-B3AC-9601E34129F8}" type="presParOf" srcId="{0B7987CD-5FF5-4027-A9DC-AE027BC33A52}" destId="{CC8BB2B6-214E-4E18-AC73-513C217C8C75}" srcOrd="0" destOrd="0" presId="urn:microsoft.com/office/officeart/2016/7/layout/VerticalHollowActionList"/>
    <dgm:cxn modelId="{6EBB4D13-2796-44AB-A82D-F7BD26176A0F}" type="presParOf" srcId="{CC8BB2B6-214E-4E18-AC73-513C217C8C75}" destId="{47FB86C7-1AC4-4DD0-AC86-00387C3C2E22}" srcOrd="0" destOrd="0" presId="urn:microsoft.com/office/officeart/2016/7/layout/VerticalHollowActionList"/>
    <dgm:cxn modelId="{B8C6A57B-468F-49C2-86CB-552AC6443BB7}" type="presParOf" srcId="{CC8BB2B6-214E-4E18-AC73-513C217C8C75}" destId="{B0CB3DF6-9AF5-4869-A282-7BD9D791AE12}" srcOrd="1" destOrd="0" presId="urn:microsoft.com/office/officeart/2016/7/layout/VerticalHollowActionList"/>
    <dgm:cxn modelId="{78BA6907-FD60-4F7D-836C-F369AC7A6584}" type="presParOf" srcId="{0B7987CD-5FF5-4027-A9DC-AE027BC33A52}" destId="{CE044206-B6BE-493C-8FA5-F62F813D0139}" srcOrd="1" destOrd="0" presId="urn:microsoft.com/office/officeart/2016/7/layout/VerticalHollowActionList"/>
    <dgm:cxn modelId="{6A4350EB-05AF-41B0-A7C3-2F23E6133ABC}" type="presParOf" srcId="{0B7987CD-5FF5-4027-A9DC-AE027BC33A52}" destId="{07F86D41-82B0-4740-B4CF-90586BEF74C5}" srcOrd="2" destOrd="0" presId="urn:microsoft.com/office/officeart/2016/7/layout/VerticalHollowActionList"/>
    <dgm:cxn modelId="{CEC1BF42-0B70-461F-923F-069AC695BE87}" type="presParOf" srcId="{07F86D41-82B0-4740-B4CF-90586BEF74C5}" destId="{73D46AF5-DA62-418E-A9B9-CDAF05094C18}" srcOrd="0" destOrd="0" presId="urn:microsoft.com/office/officeart/2016/7/layout/VerticalHollowActionList"/>
    <dgm:cxn modelId="{3CC6C9D5-905E-4AA4-A1B0-BAA2C950B3DC}" type="presParOf" srcId="{07F86D41-82B0-4740-B4CF-90586BEF74C5}" destId="{CC334ACB-4F8E-4F07-A30D-770AC4AC0079}" srcOrd="1" destOrd="0" presId="urn:microsoft.com/office/officeart/2016/7/layout/VerticalHollowActionList"/>
    <dgm:cxn modelId="{48C4B8B7-0767-42A1-86D5-585118BE8B03}" type="presParOf" srcId="{0B7987CD-5FF5-4027-A9DC-AE027BC33A52}" destId="{C4BD24D6-D48B-4878-AB8D-5D3DD534C43A}" srcOrd="3" destOrd="0" presId="urn:microsoft.com/office/officeart/2016/7/layout/VerticalHollowActionList"/>
    <dgm:cxn modelId="{C8485242-ED51-4E46-8790-17B259137783}" type="presParOf" srcId="{0B7987CD-5FF5-4027-A9DC-AE027BC33A52}" destId="{4FC17FBA-C5DA-4BE9-82A9-9AE48AE9E8C3}" srcOrd="4" destOrd="0" presId="urn:microsoft.com/office/officeart/2016/7/layout/VerticalHollowActionList"/>
    <dgm:cxn modelId="{8BCCF759-6101-4E17-88C0-7879C170B68B}" type="presParOf" srcId="{4FC17FBA-C5DA-4BE9-82A9-9AE48AE9E8C3}" destId="{7F1CA594-9730-4978-9977-7C9F33F16439}" srcOrd="0" destOrd="0" presId="urn:microsoft.com/office/officeart/2016/7/layout/VerticalHollowActionList"/>
    <dgm:cxn modelId="{226E0BAF-D089-49BC-876A-F1CCC775AC11}" type="presParOf" srcId="{4FC17FBA-C5DA-4BE9-82A9-9AE48AE9E8C3}" destId="{CD604F46-579A-4407-A00F-5215DB637CC3}" srcOrd="1" destOrd="0" presId="urn:microsoft.com/office/officeart/2016/7/layout/VerticalHollowActionList"/>
    <dgm:cxn modelId="{4FE0BC8D-31AA-4CE2-A544-06117786C869}" type="presParOf" srcId="{0B7987CD-5FF5-4027-A9DC-AE027BC33A52}" destId="{62A223A5-502A-4772-B501-41CF1FA84E61}" srcOrd="5" destOrd="0" presId="urn:microsoft.com/office/officeart/2016/7/layout/VerticalHollowActionList"/>
    <dgm:cxn modelId="{3C8A383E-0A09-4A7E-AEF6-9EC7A04DE7B9}" type="presParOf" srcId="{0B7987CD-5FF5-4027-A9DC-AE027BC33A52}" destId="{264DF9E6-DCF6-4CFE-B37C-399BF34FB231}" srcOrd="6" destOrd="0" presId="urn:microsoft.com/office/officeart/2016/7/layout/VerticalHollowActionList"/>
    <dgm:cxn modelId="{2C8AFF84-8A9E-443E-B3A5-930F406099F4}" type="presParOf" srcId="{264DF9E6-DCF6-4CFE-B37C-399BF34FB231}" destId="{E6F42AC4-16A0-4269-BD3B-550D4E41D6FB}" srcOrd="0" destOrd="0" presId="urn:microsoft.com/office/officeart/2016/7/layout/VerticalHollowActionList"/>
    <dgm:cxn modelId="{9AAB937A-D942-46B6-B4B2-697937338532}" type="presParOf" srcId="{264DF9E6-DCF6-4CFE-B37C-399BF34FB231}" destId="{1CC2284D-D8AA-4979-87E8-2689417B2F8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B3DF6-9AF5-4869-A282-7BD9D791AE12}">
      <dsp:nvSpPr>
        <dsp:cNvPr id="0" name=""/>
        <dsp:cNvSpPr/>
      </dsp:nvSpPr>
      <dsp:spPr>
        <a:xfrm>
          <a:off x="1095845" y="2477"/>
          <a:ext cx="4383383" cy="1283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050" tIns="326024" rIns="85050" bIns="32602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Verify employee handbook is updated </a:t>
          </a:r>
        </a:p>
      </dsp:txBody>
      <dsp:txXfrm>
        <a:off x="1095845" y="2477"/>
        <a:ext cx="4383383" cy="1283559"/>
      </dsp:txXfrm>
    </dsp:sp>
    <dsp:sp modelId="{47FB86C7-1AC4-4DD0-AC86-00387C3C2E22}">
      <dsp:nvSpPr>
        <dsp:cNvPr id="0" name=""/>
        <dsp:cNvSpPr/>
      </dsp:nvSpPr>
      <dsp:spPr>
        <a:xfrm>
          <a:off x="0" y="2477"/>
          <a:ext cx="1095845" cy="1283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89" tIns="126787" rIns="57989" bIns="12678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Verify</a:t>
          </a:r>
        </a:p>
      </dsp:txBody>
      <dsp:txXfrm>
        <a:off x="0" y="2477"/>
        <a:ext cx="1095845" cy="1283559"/>
      </dsp:txXfrm>
    </dsp:sp>
    <dsp:sp modelId="{CC334ACB-4F8E-4F07-A30D-770AC4AC0079}">
      <dsp:nvSpPr>
        <dsp:cNvPr id="0" name=""/>
        <dsp:cNvSpPr/>
      </dsp:nvSpPr>
      <dsp:spPr>
        <a:xfrm>
          <a:off x="1095845" y="1363051"/>
          <a:ext cx="4383383" cy="1283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050" tIns="326024" rIns="85050" bIns="32602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Purge substitute teacher list based on continued interest</a:t>
          </a:r>
        </a:p>
      </dsp:txBody>
      <dsp:txXfrm>
        <a:off x="1095845" y="1363051"/>
        <a:ext cx="4383383" cy="1283559"/>
      </dsp:txXfrm>
    </dsp:sp>
    <dsp:sp modelId="{73D46AF5-DA62-418E-A9B9-CDAF05094C18}">
      <dsp:nvSpPr>
        <dsp:cNvPr id="0" name=""/>
        <dsp:cNvSpPr/>
      </dsp:nvSpPr>
      <dsp:spPr>
        <a:xfrm>
          <a:off x="0" y="1363051"/>
          <a:ext cx="1095845" cy="1283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89" tIns="126787" rIns="57989" bIns="12678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Purge</a:t>
          </a:r>
        </a:p>
      </dsp:txBody>
      <dsp:txXfrm>
        <a:off x="0" y="1363051"/>
        <a:ext cx="1095845" cy="1283559"/>
      </dsp:txXfrm>
    </dsp:sp>
    <dsp:sp modelId="{CD604F46-579A-4407-A00F-5215DB637CC3}">
      <dsp:nvSpPr>
        <dsp:cNvPr id="0" name=""/>
        <dsp:cNvSpPr/>
      </dsp:nvSpPr>
      <dsp:spPr>
        <a:xfrm>
          <a:off x="1095845" y="2723624"/>
          <a:ext cx="4383383" cy="1283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050" tIns="326024" rIns="85050" bIns="32602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Attend STEDI’s </a:t>
          </a:r>
          <a:r>
            <a:rPr lang="en-US" sz="2800" kern="1200" dirty="0" err="1"/>
            <a:t>SubSolutions</a:t>
          </a:r>
          <a:r>
            <a:rPr lang="en-US" sz="2800" kern="1200" dirty="0"/>
            <a:t> conference </a:t>
          </a:r>
        </a:p>
      </dsp:txBody>
      <dsp:txXfrm>
        <a:off x="1095845" y="2723624"/>
        <a:ext cx="4383383" cy="1283559"/>
      </dsp:txXfrm>
    </dsp:sp>
    <dsp:sp modelId="{7F1CA594-9730-4978-9977-7C9F33F16439}">
      <dsp:nvSpPr>
        <dsp:cNvPr id="0" name=""/>
        <dsp:cNvSpPr/>
      </dsp:nvSpPr>
      <dsp:spPr>
        <a:xfrm>
          <a:off x="0" y="2723624"/>
          <a:ext cx="1095845" cy="1283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89" tIns="126787" rIns="57989" bIns="12678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Attend</a:t>
          </a:r>
        </a:p>
      </dsp:txBody>
      <dsp:txXfrm>
        <a:off x="0" y="2723624"/>
        <a:ext cx="1095845" cy="1283559"/>
      </dsp:txXfrm>
    </dsp:sp>
    <dsp:sp modelId="{1CC2284D-D8AA-4979-87E8-2689417B2F8C}">
      <dsp:nvSpPr>
        <dsp:cNvPr id="0" name=""/>
        <dsp:cNvSpPr/>
      </dsp:nvSpPr>
      <dsp:spPr>
        <a:xfrm>
          <a:off x="1095845" y="4084198"/>
          <a:ext cx="4383383" cy="1283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050" tIns="326024" rIns="85050" bIns="32602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Update employee forms (as needed)</a:t>
          </a:r>
        </a:p>
      </dsp:txBody>
      <dsp:txXfrm>
        <a:off x="1095845" y="4084198"/>
        <a:ext cx="4383383" cy="1283559"/>
      </dsp:txXfrm>
    </dsp:sp>
    <dsp:sp modelId="{E6F42AC4-16A0-4269-BD3B-550D4E41D6FB}">
      <dsp:nvSpPr>
        <dsp:cNvPr id="0" name=""/>
        <dsp:cNvSpPr/>
      </dsp:nvSpPr>
      <dsp:spPr>
        <a:xfrm>
          <a:off x="0" y="4084198"/>
          <a:ext cx="1095845" cy="1283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89" tIns="126787" rIns="57989" bIns="12678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Update</a:t>
          </a:r>
        </a:p>
      </dsp:txBody>
      <dsp:txXfrm>
        <a:off x="0" y="4084198"/>
        <a:ext cx="1095845" cy="1283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6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4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35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9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E1E2100D-E87B-E1C5-9207-D8935DDC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7681" y="11616"/>
            <a:ext cx="12191980" cy="685798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B3C67-2929-8412-8184-7B2E3DDC3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4890458"/>
            <a:ext cx="8442384" cy="131031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July 26, 2024</a:t>
            </a:r>
          </a:p>
          <a:p>
            <a:r>
              <a:rPr lang="en-US" dirty="0">
                <a:solidFill>
                  <a:srgbClr val="FFFFFF"/>
                </a:solidFill>
              </a:rPr>
              <a:t>Presented by </a:t>
            </a:r>
          </a:p>
          <a:p>
            <a:r>
              <a:rPr lang="en-US" dirty="0">
                <a:solidFill>
                  <a:srgbClr val="FFFFFF"/>
                </a:solidFill>
              </a:rPr>
              <a:t>Melissa Aguero Ramirez</a:t>
            </a:r>
          </a:p>
          <a:p>
            <a:r>
              <a:rPr lang="en-US" dirty="0">
                <a:solidFill>
                  <a:srgbClr val="FFFFFF"/>
                </a:solidFill>
              </a:rPr>
              <a:t>HR Consultant &amp; Talent Development Director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80FEC-3018-47E2-0C9F-D28A7438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8941"/>
            <a:ext cx="6215417" cy="429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58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32B50-25A5-010B-72C3-71CF1C1A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150" y="2635556"/>
            <a:ext cx="3489614" cy="3969342"/>
          </a:xfrm>
        </p:spPr>
        <p:txBody>
          <a:bodyPr/>
          <a:lstStyle/>
          <a:p>
            <a:r>
              <a:rPr lang="en-US" dirty="0"/>
              <a:t>Facebook.com/stedi.org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LinkedIn.com/stedi.org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1E903-A1DC-402D-EB2F-1A26729C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22"/>
            <a:ext cx="9201150" cy="6713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152A6-420D-7BED-9FD9-C483F7ED9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987" y="929521"/>
            <a:ext cx="2481333" cy="6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B67BA-CA32-3B2D-C3F9-C5EE66F04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D682E68-4BA8-7D41-EBB1-8CED77444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/>
          <a:stretch/>
        </p:blipFill>
        <p:spPr bwMode="auto">
          <a:xfrm>
            <a:off x="3790950" y="162713"/>
            <a:ext cx="5181600" cy="66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6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box of crayons&#10;&#10;Description automatically generated">
            <a:extLst>
              <a:ext uri="{FF2B5EF4-FFF2-40B4-BE49-F238E27FC236}">
                <a16:creationId xmlns:a16="http://schemas.microsoft.com/office/drawing/2014/main" id="{03392DD0-052B-C6B3-1B6E-4A924166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93" r="-1" b="-1"/>
          <a:stretch/>
        </p:blipFill>
        <p:spPr>
          <a:xfrm>
            <a:off x="20" y="10"/>
            <a:ext cx="5938847" cy="6857990"/>
          </a:xfrm>
          <a:prstGeom prst="rect">
            <a:avLst/>
          </a:prstGeom>
        </p:spPr>
      </p:pic>
      <p:pic>
        <p:nvPicPr>
          <p:cNvPr id="3" name="Picture 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4543BDDF-1EB3-9065-2AAE-CAF654B10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2"/>
          <a:stretch/>
        </p:blipFill>
        <p:spPr>
          <a:xfrm>
            <a:off x="6171971" y="292757"/>
            <a:ext cx="1504451" cy="1943061"/>
          </a:xfrm>
          <a:prstGeom prst="rect">
            <a:avLst/>
          </a:prstGeom>
        </p:spPr>
      </p:pic>
      <p:pic>
        <p:nvPicPr>
          <p:cNvPr id="7" name="Picture 6" descr="Medium shot of a person&#10;&#10;Description automatically generated">
            <a:extLst>
              <a:ext uri="{FF2B5EF4-FFF2-40B4-BE49-F238E27FC236}">
                <a16:creationId xmlns:a16="http://schemas.microsoft.com/office/drawing/2014/main" id="{0B248237-0563-82ED-0383-3F51D8063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74" y="4264928"/>
            <a:ext cx="1943061" cy="2103204"/>
          </a:xfrm>
          <a:prstGeom prst="rect">
            <a:avLst/>
          </a:prstGeom>
        </p:spPr>
      </p:pic>
      <p:pic>
        <p:nvPicPr>
          <p:cNvPr id="9" name="Picture 8" descr="A person smiling at camera&#10;&#10;Description automatically generated">
            <a:extLst>
              <a:ext uri="{FF2B5EF4-FFF2-40B4-BE49-F238E27FC236}">
                <a16:creationId xmlns:a16="http://schemas.microsoft.com/office/drawing/2014/main" id="{98580B5B-0331-1F2F-0CC8-7E1AD9B69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75" y="292757"/>
            <a:ext cx="1943061" cy="1943061"/>
          </a:xfrm>
          <a:prstGeom prst="rect">
            <a:avLst/>
          </a:prstGeom>
        </p:spPr>
      </p:pic>
      <p:pic>
        <p:nvPicPr>
          <p:cNvPr id="11" name="Picture 10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A7C3E887-A87B-3FBF-6863-72FE7803B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74" y="4264928"/>
            <a:ext cx="1943061" cy="1943061"/>
          </a:xfrm>
          <a:prstGeom prst="rect">
            <a:avLst/>
          </a:prstGeom>
        </p:spPr>
      </p:pic>
      <p:pic>
        <p:nvPicPr>
          <p:cNvPr id="13" name="Picture 1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E72FDF5-FE2D-EBBC-7734-6581C3195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14" y="2364927"/>
            <a:ext cx="1943061" cy="17708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B15418-D18C-5080-7088-43B91F652313}"/>
              </a:ext>
            </a:extLst>
          </p:cNvPr>
          <p:cNvSpPr txBox="1"/>
          <p:nvPr/>
        </p:nvSpPr>
        <p:spPr>
          <a:xfrm>
            <a:off x="6109427" y="2235818"/>
            <a:ext cx="183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Kelley@stedi.org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F9C232-56D6-BAB9-B76D-6D42728B460F}"/>
              </a:ext>
            </a:extLst>
          </p:cNvPr>
          <p:cNvSpPr txBox="1"/>
          <p:nvPr/>
        </p:nvSpPr>
        <p:spPr>
          <a:xfrm>
            <a:off x="10055184" y="2223740"/>
            <a:ext cx="183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Jessica@stedi.org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07E66-732D-D1E3-6E14-00246617C372}"/>
              </a:ext>
            </a:extLst>
          </p:cNvPr>
          <p:cNvSpPr txBox="1"/>
          <p:nvPr/>
        </p:nvSpPr>
        <p:spPr>
          <a:xfrm>
            <a:off x="8107433" y="4135819"/>
            <a:ext cx="183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Sheena@stedi.org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F475ED-6D6B-4E0B-1DAD-1FD046FC770C}"/>
              </a:ext>
            </a:extLst>
          </p:cNvPr>
          <p:cNvSpPr txBox="1"/>
          <p:nvPr/>
        </p:nvSpPr>
        <p:spPr>
          <a:xfrm>
            <a:off x="6297022" y="6195911"/>
            <a:ext cx="183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Josh@stedi.org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DF54B8-6CAB-A96E-A0DB-9115CFBAAFD2}"/>
              </a:ext>
            </a:extLst>
          </p:cNvPr>
          <p:cNvSpPr txBox="1"/>
          <p:nvPr/>
        </p:nvSpPr>
        <p:spPr>
          <a:xfrm>
            <a:off x="10004082" y="6312575"/>
            <a:ext cx="183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Melissa@stedi.org</a:t>
            </a:r>
          </a:p>
        </p:txBody>
      </p:sp>
    </p:spTree>
    <p:extLst>
      <p:ext uri="{BB962C8B-B14F-4D97-AF65-F5344CB8AC3E}">
        <p14:creationId xmlns:p14="http://schemas.microsoft.com/office/powerpoint/2010/main" val="252991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ose-up watermelon slices">
            <a:extLst>
              <a:ext uri="{FF2B5EF4-FFF2-40B4-BE49-F238E27FC236}">
                <a16:creationId xmlns:a16="http://schemas.microsoft.com/office/drawing/2014/main" id="{5AA989FA-B869-5886-5EF8-542FF745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15570" b="-2"/>
          <a:stretch/>
        </p:blipFill>
        <p:spPr>
          <a:xfrm rot="16200000">
            <a:off x="-379318" y="381000"/>
            <a:ext cx="6858000" cy="6096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3B086B4B-0F6E-27B2-2C8C-E2375F920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935143"/>
              </p:ext>
            </p:extLst>
          </p:nvPr>
        </p:nvGraphicFramePr>
        <p:xfrm>
          <a:off x="6443663" y="1328738"/>
          <a:ext cx="5479229" cy="537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4F2166-7739-CFDD-67FF-B4EDE4B0B97C}"/>
              </a:ext>
            </a:extLst>
          </p:cNvPr>
          <p:cNvSpPr txBox="1"/>
          <p:nvPr/>
        </p:nvSpPr>
        <p:spPr>
          <a:xfrm>
            <a:off x="6975333" y="256353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June Checklist</a:t>
            </a:r>
          </a:p>
        </p:txBody>
      </p:sp>
    </p:spTree>
    <p:extLst>
      <p:ext uri="{BB962C8B-B14F-4D97-AF65-F5344CB8AC3E}">
        <p14:creationId xmlns:p14="http://schemas.microsoft.com/office/powerpoint/2010/main" val="88645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7FFE9-A88A-F6FF-E064-99E51F8AF3ED}"/>
              </a:ext>
            </a:extLst>
          </p:cNvPr>
          <p:cNvSpPr txBox="1"/>
          <p:nvPr/>
        </p:nvSpPr>
        <p:spPr>
          <a:xfrm>
            <a:off x="153081" y="268942"/>
            <a:ext cx="7313839" cy="6279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u="none" strike="noStrike" dirty="0">
                <a:solidFill>
                  <a:schemeClr val="tx2"/>
                </a:solidFill>
                <a:effectLst/>
              </a:rPr>
              <a:t>JULY CHECKLIST</a:t>
            </a:r>
          </a:p>
          <a:p>
            <a:pPr marL="285750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0" i="0" u="none" strike="noStrike" dirty="0">
                <a:solidFill>
                  <a:schemeClr val="tx2"/>
                </a:solidFill>
                <a:effectLst/>
              </a:rPr>
              <a:t>Notify continuing substitute teachers of Back to School (BTS) trainings 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000" b="0" i="0" u="none" strike="noStrike" dirty="0">
              <a:solidFill>
                <a:schemeClr val="tx2"/>
              </a:solidFill>
              <a:effectLst/>
            </a:endParaRPr>
          </a:p>
          <a:p>
            <a:pPr marL="285750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0" i="0" u="none" strike="noStrike" dirty="0">
                <a:solidFill>
                  <a:schemeClr val="tx2"/>
                </a:solidFill>
                <a:effectLst/>
              </a:rPr>
              <a:t>Meet with campus secretaries/substitute managers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0" i="0" u="none" strike="noStrike" dirty="0">
                <a:solidFill>
                  <a:schemeClr val="tx2"/>
                </a:solidFill>
                <a:effectLst/>
              </a:rPr>
              <a:t>Changes to teacher absence/substitute teacher management system and/or training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0" i="0" u="none" strike="noStrike" dirty="0">
                <a:solidFill>
                  <a:schemeClr val="tx2"/>
                </a:solidFill>
                <a:effectLst/>
              </a:rPr>
              <a:t>General feedback</a:t>
            </a:r>
          </a:p>
          <a:p>
            <a:pPr lvl="1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000" b="0" i="0" u="none" strike="noStrike" dirty="0">
              <a:solidFill>
                <a:schemeClr val="tx2"/>
              </a:solidFill>
              <a:effectLst/>
            </a:endParaRPr>
          </a:p>
          <a:p>
            <a:pPr marL="285750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0" i="0" u="none" strike="noStrike" dirty="0">
                <a:solidFill>
                  <a:schemeClr val="tx2"/>
                </a:solidFill>
                <a:effectLst/>
              </a:rPr>
              <a:t>Meet with campus administration 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0" i="0" u="none" strike="noStrike" dirty="0">
                <a:solidFill>
                  <a:schemeClr val="tx2"/>
                </a:solidFill>
                <a:effectLst/>
              </a:rPr>
              <a:t>Changes to teacher absence/substitute teacher management system and/or training 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b="0" i="0" u="none" strike="noStrike" dirty="0">
                <a:solidFill>
                  <a:schemeClr val="tx2"/>
                </a:solidFill>
                <a:effectLst/>
              </a:rPr>
              <a:t>Review of campus absence data</a:t>
            </a:r>
          </a:p>
        </p:txBody>
      </p:sp>
      <p:pic>
        <p:nvPicPr>
          <p:cNvPr id="6" name="Picture 5" descr="Stars-and-stripes paper fans">
            <a:extLst>
              <a:ext uri="{FF2B5EF4-FFF2-40B4-BE49-F238E27FC236}">
                <a16:creationId xmlns:a16="http://schemas.microsoft.com/office/drawing/2014/main" id="{2C6F99C2-EFC5-80FD-0D29-116EE750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4" r="17495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56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82735-74C7-0C5F-6952-9FD11C887416}"/>
              </a:ext>
            </a:extLst>
          </p:cNvPr>
          <p:cNvSpPr txBox="1"/>
          <p:nvPr/>
        </p:nvSpPr>
        <p:spPr>
          <a:xfrm>
            <a:off x="153081" y="156186"/>
            <a:ext cx="7081437" cy="686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0" i="0" u="none" strike="noStrike" dirty="0">
                <a:solidFill>
                  <a:schemeClr val="tx2"/>
                </a:solidFill>
                <a:effectLst/>
              </a:rPr>
              <a:t> </a:t>
            </a:r>
            <a:r>
              <a:rPr lang="en-US" sz="4200" dirty="0">
                <a:solidFill>
                  <a:schemeClr val="tx2"/>
                </a:solidFill>
              </a:rPr>
              <a:t>August Checklist</a:t>
            </a:r>
            <a:endParaRPr lang="en-US" sz="4200" b="0" dirty="0">
              <a:solidFill>
                <a:schemeClr val="tx2"/>
              </a:solidFill>
              <a:effectLst/>
            </a:endParaRPr>
          </a:p>
          <a:p>
            <a:pPr marL="285750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0" i="0" u="none" strike="noStrike" dirty="0">
                <a:solidFill>
                  <a:schemeClr val="tx2"/>
                </a:solidFill>
                <a:effectLst/>
              </a:rPr>
              <a:t>Conduct BTS trainings 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300" b="0" i="0" u="none" strike="noStrike" dirty="0">
              <a:solidFill>
                <a:schemeClr val="tx2"/>
              </a:solidFill>
              <a:effectLst/>
            </a:endParaRPr>
          </a:p>
          <a:p>
            <a:pPr marL="285750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0" i="0" u="none" strike="noStrike" dirty="0">
                <a:solidFill>
                  <a:schemeClr val="tx2"/>
                </a:solidFill>
                <a:effectLst/>
              </a:rPr>
              <a:t>Update substitute teacher/absent management software 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0" i="0" u="none" strike="noStrike" dirty="0">
                <a:solidFill>
                  <a:schemeClr val="tx2"/>
                </a:solidFill>
                <a:effectLst/>
              </a:rPr>
              <a:t>Add new teachers/remove teachers who resigned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0" i="0" u="none" strike="noStrike" dirty="0">
                <a:solidFill>
                  <a:schemeClr val="tx2"/>
                </a:solidFill>
                <a:effectLst/>
              </a:rPr>
              <a:t>Add new substitute teachers/remove substitute teachers who resigned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0" i="0" u="none" strike="noStrike" dirty="0">
                <a:solidFill>
                  <a:schemeClr val="tx2"/>
                </a:solidFill>
                <a:effectLst/>
              </a:rPr>
              <a:t>Adjust pay rates (as needed)</a:t>
            </a:r>
          </a:p>
          <a:p>
            <a:pPr marL="742950" lvl="1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0" i="0" u="none" strike="noStrike" dirty="0">
                <a:solidFill>
                  <a:schemeClr val="tx2"/>
                </a:solidFill>
                <a:effectLst/>
              </a:rPr>
              <a:t>Update campus contact information (as needed)</a:t>
            </a:r>
          </a:p>
          <a:p>
            <a:pPr lvl="1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300" b="0" i="0" u="none" strike="noStrike" dirty="0">
              <a:solidFill>
                <a:schemeClr val="tx2"/>
              </a:solidFill>
              <a:effectLst/>
            </a:endParaRPr>
          </a:p>
          <a:p>
            <a:pPr marL="285750" indent="-28575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300" b="0" i="0" u="none" strike="noStrike" dirty="0">
                <a:solidFill>
                  <a:schemeClr val="tx2"/>
                </a:solidFill>
                <a:effectLst/>
              </a:rPr>
              <a:t>Register for Fall college/university job fairs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300" b="0" i="0" u="none" strike="noStrike" dirty="0">
              <a:solidFill>
                <a:schemeClr val="tx2"/>
              </a:solidFill>
              <a:effectLst/>
            </a:endParaRPr>
          </a:p>
          <a:p>
            <a:pPr marL="285750" indent="-285750"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300" b="0" i="0" u="none" strike="noStrike" dirty="0">
                <a:solidFill>
                  <a:schemeClr val="tx2"/>
                </a:solidFill>
                <a:effectLst/>
              </a:rPr>
              <a:t>Ensure compliance with ACA requirements </a:t>
            </a:r>
          </a:p>
        </p:txBody>
      </p:sp>
      <p:pic>
        <p:nvPicPr>
          <p:cNvPr id="6" name="Picture 5" descr="Yellow school bus">
            <a:extLst>
              <a:ext uri="{FF2B5EF4-FFF2-40B4-BE49-F238E27FC236}">
                <a16:creationId xmlns:a16="http://schemas.microsoft.com/office/drawing/2014/main" id="{B063A695-B876-ABA5-D3A3-1C4A98E44F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r="35642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0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89C08-978C-6BB3-725C-13CB11122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22" b="3604"/>
          <a:stretch/>
        </p:blipFill>
        <p:spPr>
          <a:xfrm>
            <a:off x="909235" y="471487"/>
            <a:ext cx="5744377" cy="2771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4FA5D-0314-CAE5-5C69-20704949427F}"/>
              </a:ext>
            </a:extLst>
          </p:cNvPr>
          <p:cNvSpPr txBox="1"/>
          <p:nvPr/>
        </p:nvSpPr>
        <p:spPr>
          <a:xfrm>
            <a:off x="6929437" y="885825"/>
            <a:ext cx="5000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4800"/>
              <a:t>Proposed Schedule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7E900-9054-801C-C625-8EEEC37C5930}"/>
              </a:ext>
            </a:extLst>
          </p:cNvPr>
          <p:cNvSpPr txBox="1"/>
          <p:nvPr/>
        </p:nvSpPr>
        <p:spPr>
          <a:xfrm>
            <a:off x="916781" y="3294519"/>
            <a:ext cx="10358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28, 2024 (Wednesday)					February 12, 2025 (Wednesday)		</a:t>
            </a:r>
          </a:p>
          <a:p>
            <a:r>
              <a:rPr lang="en-US" dirty="0"/>
              <a:t>September 20, 2024 (Friday)					March 11, 2025 **</a:t>
            </a:r>
          </a:p>
          <a:p>
            <a:endParaRPr lang="en-US" dirty="0"/>
          </a:p>
          <a:p>
            <a:r>
              <a:rPr lang="en-US" dirty="0"/>
              <a:t>October 22, 2024 (Tuesday)					April 11, 2025 (Friday)</a:t>
            </a:r>
          </a:p>
          <a:p>
            <a:endParaRPr lang="en-US" dirty="0"/>
          </a:p>
          <a:p>
            <a:r>
              <a:rPr lang="en-US" dirty="0"/>
              <a:t>November 19, 2024 (Tuesday)					May 14, 2025 (Wednesday)</a:t>
            </a:r>
          </a:p>
          <a:p>
            <a:endParaRPr lang="en-US" dirty="0"/>
          </a:p>
          <a:p>
            <a:r>
              <a:rPr lang="en-US" dirty="0"/>
              <a:t>December 3, 2024** 					June </a:t>
            </a:r>
            <a:r>
              <a:rPr lang="en-US" sz="1700" dirty="0"/>
              <a:t>SUBSOLUTIONS CONFERENCE</a:t>
            </a:r>
          </a:p>
          <a:p>
            <a:endParaRPr lang="en-US" dirty="0"/>
          </a:p>
          <a:p>
            <a:r>
              <a:rPr lang="en-US" dirty="0"/>
              <a:t>January 16, 2025 (Thursday)					July 17, 2025 (Thursday)</a:t>
            </a:r>
          </a:p>
        </p:txBody>
      </p:sp>
    </p:spTree>
    <p:extLst>
      <p:ext uri="{BB962C8B-B14F-4D97-AF65-F5344CB8AC3E}">
        <p14:creationId xmlns:p14="http://schemas.microsoft.com/office/powerpoint/2010/main" val="48622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1345F-645C-AA31-78E9-663D2C40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67" y="498238"/>
            <a:ext cx="6389493" cy="1288884"/>
          </a:xfrm>
        </p:spPr>
        <p:txBody>
          <a:bodyPr anchor="b">
            <a:noAutofit/>
          </a:bodyPr>
          <a:lstStyle/>
          <a:p>
            <a:pPr algn="ctr"/>
            <a:r>
              <a:rPr lang="en-US" sz="4400" dirty="0"/>
              <a:t>Training Topic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2CC8F-AF38-F6F3-3C68-4E90653E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FMLA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ADA/PWFA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Personnel law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Others</a:t>
            </a:r>
          </a:p>
        </p:txBody>
      </p:sp>
      <p:pic>
        <p:nvPicPr>
          <p:cNvPr id="22" name="Picture 21" descr="Glasses on top of a book">
            <a:extLst>
              <a:ext uri="{FF2B5EF4-FFF2-40B4-BE49-F238E27FC236}">
                <a16:creationId xmlns:a16="http://schemas.microsoft.com/office/drawing/2014/main" id="{E8959C28-6BCD-7449-D043-7475A093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5250" r="40583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647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12118-A450-8FE5-5F6D-EFDAEB46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82" y="146320"/>
            <a:ext cx="4618836" cy="12756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cap="all" spc="390" baseline="0" dirty="0">
                <a:latin typeface="+mj-lt"/>
                <a:ea typeface="+mj-ea"/>
                <a:cs typeface="+mj-cs"/>
              </a:rPr>
              <a:t>STEDI support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AE05191B-E327-F5B0-3A16-5DEBF3B91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465" y="1856512"/>
            <a:ext cx="4618836" cy="3750539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Online training </a:t>
            </a:r>
          </a:p>
          <a:p>
            <a:pPr marL="617220" lvl="1" indent="-342900"/>
            <a:r>
              <a:rPr lang="en-US" sz="2400" dirty="0"/>
              <a:t>Substitute teachers</a:t>
            </a:r>
          </a:p>
          <a:p>
            <a:pPr marL="617220" lvl="1" indent="-342900"/>
            <a:r>
              <a:rPr lang="en-US" sz="2400" dirty="0"/>
              <a:t>Classroom management for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On site training </a:t>
            </a:r>
          </a:p>
          <a:p>
            <a:pPr marL="617220" lvl="1" indent="-342900"/>
            <a:r>
              <a:rPr lang="en-US" sz="2400" dirty="0"/>
              <a:t>Substitute teachers</a:t>
            </a:r>
          </a:p>
          <a:p>
            <a:pPr marL="617220" lvl="1" indent="-342900"/>
            <a:r>
              <a:rPr lang="en-US" sz="2400" dirty="0"/>
              <a:t>Instructional aides</a:t>
            </a:r>
          </a:p>
        </p:txBody>
      </p:sp>
      <p:pic>
        <p:nvPicPr>
          <p:cNvPr id="5" name="Content Placeholder 4" descr="A group of women sitting around a table&#10;&#10;Description automatically generated">
            <a:extLst>
              <a:ext uri="{FF2B5EF4-FFF2-40B4-BE49-F238E27FC236}">
                <a16:creationId xmlns:a16="http://schemas.microsoft.com/office/drawing/2014/main" id="{04C5879B-EDCD-BB64-AF81-091CE99B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5" b="3533"/>
          <a:stretch/>
        </p:blipFill>
        <p:spPr>
          <a:xfrm>
            <a:off x="20" y="1"/>
            <a:ext cx="6102428" cy="3429000"/>
          </a:xfrm>
          <a:prstGeom prst="rect">
            <a:avLst/>
          </a:prstGeom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F9BA45C5-FCD4-D266-F22E-75B53D4B1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5" r="-1" b="2264"/>
          <a:stretch/>
        </p:blipFill>
        <p:spPr>
          <a:xfrm>
            <a:off x="-1" y="3429000"/>
            <a:ext cx="6102448" cy="3429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566661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339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Bembo</vt:lpstr>
      <vt:lpstr>Wingdings</vt:lpstr>
      <vt:lpstr>AdornVTI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Topic Suggestions</vt:lpstr>
      <vt:lpstr>STEDI support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TASB HR Connections</dc:title>
  <dc:creator>Melissa Aguero Ramirez</dc:creator>
  <cp:lastModifiedBy>Melissa Aguero Ramirez</cp:lastModifiedBy>
  <cp:revision>10</cp:revision>
  <dcterms:created xsi:type="dcterms:W3CDTF">2023-09-26T18:48:06Z</dcterms:created>
  <dcterms:modified xsi:type="dcterms:W3CDTF">2024-07-25T00:14:24Z</dcterms:modified>
</cp:coreProperties>
</file>